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_rels/.rels" ContentType="application/vnd.openxmlformats-package.relationships+xml"/>
  <Override PartName="/ppt/notesSlides/_rels/notesSlide58.xml.rels" ContentType="application/vnd.openxmlformats-package.relationships+xml"/>
  <Override PartName="/ppt/notesSlides/_rels/notesSlide57.xml.rels" ContentType="application/vnd.openxmlformats-package.relationships+xml"/>
  <Override PartName="/ppt/notesSlides/_rels/notesSlide56.xml.rels" ContentType="application/vnd.openxmlformats-package.relationships+xml"/>
  <Override PartName="/ppt/notesSlides/_rels/notesSlide55.xml.rels" ContentType="application/vnd.openxmlformats-package.relationships+xml"/>
  <Override PartName="/ppt/notesSlides/_rels/notesSlide54.xml.rels" ContentType="application/vnd.openxmlformats-package.relationships+xml"/>
  <Override PartName="/ppt/notesSlides/_rels/notesSlide53.xml.rels" ContentType="application/vnd.openxmlformats-package.relationships+xml"/>
  <Override PartName="/ppt/notesSlides/_rels/notesSlide51.xml.rels" ContentType="application/vnd.openxmlformats-package.relationships+xml"/>
  <Override PartName="/ppt/notesSlides/_rels/notesSlide50.xml.rels" ContentType="application/vnd.openxmlformats-package.relationships+xml"/>
  <Override PartName="/ppt/notesSlides/_rels/notesSlide48.xml.rels" ContentType="application/vnd.openxmlformats-package.relationships+xml"/>
  <Override PartName="/ppt/notesSlides/_rels/notesSlide22.xml.rels" ContentType="application/vnd.openxmlformats-package.relationships+xml"/>
  <Override PartName="/ppt/notesSlides/_rels/notesSlide21.xml.rels" ContentType="application/vnd.openxmlformats-package.relationships+xml"/>
  <Override PartName="/ppt/notesSlides/_rels/notesSlide23.xml.rels" ContentType="application/vnd.openxmlformats-package.relationships+xml"/>
  <Override PartName="/ppt/notesSlides/_rels/notesSlide26.xml.rels" ContentType="application/vnd.openxmlformats-package.relationships+xml"/>
  <Override PartName="/ppt/notesSlides/_rels/notesSlide13.xml.rels" ContentType="application/vnd.openxmlformats-package.relationships+xml"/>
  <Override PartName="/ppt/notesSlides/_rels/notesSlide34.xml.rels" ContentType="application/vnd.openxmlformats-package.relationships+xml"/>
  <Override PartName="/ppt/notesSlides/_rels/notesSlide19.xml.rels" ContentType="application/vnd.openxmlformats-package.relationships+xml"/>
  <Override PartName="/ppt/notesSlides/_rels/notesSlide12.xml.rels" ContentType="application/vnd.openxmlformats-package.relationships+xml"/>
  <Override PartName="/ppt/notesSlides/_rels/notesSlide5.xml.rels" ContentType="application/vnd.openxmlformats-package.relationships+xml"/>
  <Override PartName="/ppt/notesSlides/_rels/notesSlide41.xml.rels" ContentType="application/vnd.openxmlformats-package.relationships+xml"/>
  <Override PartName="/ppt/notesSlides/_rels/notesSlide4.xml.rels" ContentType="application/vnd.openxmlformats-package.relationships+xml"/>
  <Override PartName="/ppt/notesSlides/_rels/notesSlide40.xml.rels" ContentType="application/vnd.openxmlformats-package.relationships+xml"/>
  <Override PartName="/ppt/notesSlides/_rels/notesSlide3.xml.rels" ContentType="application/vnd.openxmlformats-package.relationships+xml"/>
  <Override PartName="/ppt/notesSlides/_rels/notesSlide15.xml.rels" ContentType="application/vnd.openxmlformats-package.relationships+xml"/>
  <Override PartName="/ppt/notesSlides/_rels/notesSlide6.xml.rels" ContentType="application/vnd.openxmlformats-package.relationships+xml"/>
  <Override PartName="/ppt/notesSlides/_rels/notesSlide42.xml.rels" ContentType="application/vnd.openxmlformats-package.relationships+xml"/>
  <Override PartName="/ppt/notesSlides/_rels/notesSlide16.xml.rels" ContentType="application/vnd.openxmlformats-package.relationships+xml"/>
  <Override PartName="/ppt/notesSlides/_rels/notesSlide7.xml.rels" ContentType="application/vnd.openxmlformats-package.relationships+xml"/>
  <Override PartName="/ppt/notesSlides/_rels/notesSlide43.xml.rels" ContentType="application/vnd.openxmlformats-package.relationships+xml"/>
  <Override PartName="/ppt/notesSlides/_rels/notesSlide44.xml.rels" ContentType="application/vnd.openxmlformats-package.relationships+xml"/>
  <Override PartName="/ppt/notesSlides/_rels/notesSlide18.xml.rels" ContentType="application/vnd.openxmlformats-package.relationships+xml"/>
  <Override PartName="/ppt/notesSlides/_rels/notesSlide9.xml.rels" ContentType="application/vnd.openxmlformats-package.relationships+xml"/>
  <Override PartName="/ppt/notesSlides/_rels/notesSlide31.xml.rels" ContentType="application/vnd.openxmlformats-package.relationships+xml"/>
  <Override PartName="/ppt/notesSlides/_rels/notesSlide8.xml.rels" ContentType="application/vnd.openxmlformats-package.relationships+xml"/>
  <Override PartName="/ppt/notesSlides/_rels/notesSlide17.xml.rels" ContentType="application/vnd.openxmlformats-package.relationships+xml"/>
  <Override PartName="/ppt/notesSlides/_rels/notesSlide1.xml.rels" ContentType="application/vnd.openxmlformats-package.relationships+xml"/>
  <Override PartName="/ppt/notesSlides/_rels/notesSlide10.xml.rels" ContentType="application/vnd.openxmlformats-package.relationships+xml"/>
  <Override PartName="/ppt/notesSlides/_rels/notesSlide2.xml.rels" ContentType="application/vnd.openxmlformats-package.relationships+xml"/>
  <Override PartName="/ppt/notesSlides/_rels/notesSlide11.xml.rels" ContentType="application/vnd.openxmlformats-package.relationships+xml"/>
  <Override PartName="/ppt/notesSlides/_rels/notesSlide24.xml.rels" ContentType="application/vnd.openxmlformats-package.relationships+xml"/>
  <Override PartName="/ppt/notesSlides/_rels/notesSlide25.xml.rels" ContentType="application/vnd.openxmlformats-package.relationships+xml"/>
  <Override PartName="/ppt/notesSlides/_rels/notesSlide27.xml.rels" ContentType="application/vnd.openxmlformats-package.relationships+xml"/>
  <Override PartName="/ppt/notesSlides/_rels/notesSlide38.xml.rels" ContentType="application/vnd.openxmlformats-package.relationships+xml"/>
  <Override PartName="/ppt/notesSlides/_rels/notesSlide28.xml.rels" ContentType="application/vnd.openxmlformats-package.relationships+xml"/>
  <Override PartName="/ppt/notesSlides/_rels/notesSlide52.xml.rels" ContentType="application/vnd.openxmlformats-package.relationships+xml"/>
  <Override PartName="/ppt/notesSlides/_rels/notesSlide20.xml.rels" ContentType="application/vnd.openxmlformats-package.relationships+xml"/>
  <Override PartName="/ppt/notesSlides/_rels/notesSlide39.xml.rels" ContentType="application/vnd.openxmlformats-package.relationships+xml"/>
  <Override PartName="/ppt/notesSlides/_rels/notesSlide29.xml.rels" ContentType="application/vnd.openxmlformats-package.relationships+xml"/>
  <Override PartName="/ppt/notesSlides/_rels/notesSlide49.xml.rels" ContentType="application/vnd.openxmlformats-package.relationships+xml"/>
  <Override PartName="/ppt/notesSlides/_rels/notesSlide30.xml.rels" ContentType="application/vnd.openxmlformats-package.relationships+xml"/>
  <Override PartName="/ppt/notesSlides/_rels/notesSlide32.xml.rels" ContentType="application/vnd.openxmlformats-package.relationships+xml"/>
  <Override PartName="/ppt/notesSlides/_rels/notesSlide14.xml.rels" ContentType="application/vnd.openxmlformats-package.relationships+xml"/>
  <Override PartName="/ppt/notesSlides/_rels/notesSlide46.xml.rels" ContentType="application/vnd.openxmlformats-package.relationships+xml"/>
  <Override PartName="/ppt/notesSlides/_rels/notesSlide33.xml.rels" ContentType="application/vnd.openxmlformats-package.relationships+xml"/>
  <Override PartName="/ppt/notesSlides/_rels/notesSlide35.xml.rels" ContentType="application/vnd.openxmlformats-package.relationships+xml"/>
  <Override PartName="/ppt/notesSlides/_rels/notesSlide36.xml.rels" ContentType="application/vnd.openxmlformats-package.relationships+xml"/>
  <Override PartName="/ppt/notesSlides/_rels/notesSlide37.xml.rels" ContentType="application/vnd.openxmlformats-package.relationships+xml"/>
  <Override PartName="/ppt/notesSlides/_rels/notesSlide45.xml.rels" ContentType="application/vnd.openxmlformats-package.relationships+xml"/>
  <Override PartName="/ppt/notesSlides/_rels/notesSlide47.xml.rels" ContentType="application/vnd.openxmlformats-package.relationships+xml"/>
  <Override PartName="/ppt/notesSlides/notesSlide58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_rels/presentation.xml.rels" ContentType="application/vnd.openxmlformats-package.relationships+xml"/>
  <Override PartName="/ppt/media/image189.png" ContentType="image/png"/>
  <Override PartName="/ppt/media/image186.png" ContentType="image/png"/>
  <Override PartName="/ppt/media/image185.png" ContentType="image/png"/>
  <Override PartName="/ppt/media/image184.jpeg" ContentType="image/jpeg"/>
  <Override PartName="/ppt/media/image181.jpeg" ContentType="image/jpeg"/>
  <Override PartName="/ppt/media/image179.png" ContentType="image/png"/>
  <Override PartName="/ppt/media/image176.png" ContentType="image/png"/>
  <Override PartName="/ppt/media/image175.jpeg" ContentType="image/jpeg"/>
  <Override PartName="/ppt/media/image174.png" ContentType="image/png"/>
  <Override PartName="/ppt/media/image173.png" ContentType="image/png"/>
  <Override PartName="/ppt/media/image171.png" ContentType="image/png"/>
  <Override PartName="/ppt/media/image170.png" ContentType="image/png"/>
  <Override PartName="/ppt/media/image169.jpeg" ContentType="image/jpeg"/>
  <Override PartName="/ppt/media/image177.png" ContentType="image/png"/>
  <Override PartName="/ppt/media/image166.jpeg" ContentType="image/jpeg"/>
  <Override PartName="/ppt/media/image165.png" ContentType="image/png"/>
  <Override PartName="/ppt/media/image162.png" ContentType="image/png"/>
  <Override PartName="/ppt/media/image161.png" ContentType="image/png"/>
  <Override PartName="/ppt/media/image153.png" ContentType="image/png"/>
  <Override PartName="/ppt/media/image152.png" ContentType="image/png"/>
  <Override PartName="/ppt/media/image182.png" ContentType="image/png"/>
  <Override PartName="/ppt/media/image151.jpeg" ContentType="image/jpeg"/>
  <Override PartName="/ppt/media/image148.jpeg" ContentType="image/jpeg"/>
  <Override PartName="/ppt/media/image163.jpeg" ContentType="image/jpeg"/>
  <Override PartName="/ppt/media/image147.png" ContentType="image/png"/>
  <Override PartName="/ppt/media/image146.png" ContentType="image/png"/>
  <Override PartName="/ppt/media/image144.png" ContentType="image/png"/>
  <Override PartName="/ppt/media/image143.png" ContentType="image/png"/>
  <Override PartName="/ppt/media/image140.png" ContentType="image/png"/>
  <Override PartName="/ppt/media/image138.png" ContentType="image/png"/>
  <Override PartName="/ppt/media/image137.png" ContentType="image/png"/>
  <Override PartName="/ppt/media/image135.png" ContentType="image/png"/>
  <Override PartName="/ppt/media/image132.png" ContentType="image/png"/>
  <Override PartName="/ppt/media/image131.png" ContentType="image/png"/>
  <Override PartName="/ppt/media/image130.jpeg" ContentType="image/jpeg"/>
  <Override PartName="/ppt/media/image126.png" ContentType="image/png"/>
  <Override PartName="/ppt/media/image125.png" ContentType="image/png"/>
  <Override PartName="/ppt/media/image124.jpeg" ContentType="image/jpeg"/>
  <Override PartName="/ppt/media/image123.png" ContentType="image/png"/>
  <Override PartName="/ppt/media/image122.png" ContentType="image/png"/>
  <Override PartName="/ppt/media/image119.png" ContentType="image/png"/>
  <Override PartName="/ppt/media/image160.jpeg" ContentType="image/jpeg"/>
  <Override PartName="/ppt/media/image127.jpeg" ContentType="image/jpeg"/>
  <Override PartName="/ppt/media/image117.png" ContentType="image/png"/>
  <Override PartName="/ppt/media/image114.png" ContentType="image/png"/>
  <Override PartName="/ppt/media/image113.png" ContentType="image/png"/>
  <Override PartName="/ppt/media/image110.png" ContentType="image/png"/>
  <Override PartName="/ppt/media/image128.png" ContentType="image/png"/>
  <Override PartName="/ppt/media/image109.jpeg" ContentType="image/jpeg"/>
  <Override PartName="/ppt/media/image108.png" ContentType="image/png"/>
  <Override PartName="/ppt/media/image187.jpeg" ContentType="image/jpeg"/>
  <Override PartName="/ppt/media/image107.png" ContentType="image/png"/>
  <Override PartName="/ppt/media/image106.jpeg" ContentType="image/jpeg"/>
  <Override PartName="/ppt/media/image105.png" ContentType="image/png"/>
  <Override PartName="/ppt/media/image112.jpeg" ContentType="image/jpeg"/>
  <Override PartName="/ppt/media/image104.png" ContentType="image/png"/>
  <Override PartName="/ppt/media/image102.jpeg" ContentType="image/jpeg"/>
  <Override PartName="/ppt/media/image101.png" ContentType="image/png"/>
  <Override PartName="/ppt/media/image103.png" ContentType="image/png"/>
  <Override PartName="/ppt/media/image98.png" ContentType="image/png"/>
  <Override PartName="/ppt/media/image121.jpeg" ContentType="image/jpeg"/>
  <Override PartName="/ppt/media/image46.png" ContentType="image/png"/>
  <Override PartName="/ppt/media/image45.png" ContentType="image/png"/>
  <Override PartName="/ppt/media/image43.png" ContentType="image/png"/>
  <Override PartName="/ppt/media/image16.jpeg" ContentType="image/jpeg"/>
  <Override PartName="/ppt/media/image154.jpeg" ContentType="image/jpeg"/>
  <Override PartName="/ppt/media/image42.png" ContentType="image/png"/>
  <Override PartName="/ppt/media/image134.png" ContentType="image/png"/>
  <Override PartName="/ppt/media/image115.jpeg" ContentType="image/jpeg"/>
  <Override PartName="/ppt/media/image61.jpeg" ContentType="image/jpeg"/>
  <Override PartName="/ppt/media/image40.png" ContentType="image/png"/>
  <Override PartName="/ppt/media/image34.jpeg" ContentType="image/jpeg"/>
  <Override PartName="/ppt/media/image188.png" ContentType="image/png"/>
  <Override PartName="/ppt/media/image18.png" ContentType="image/png"/>
  <Override PartName="/ppt/media/image33.png" ContentType="image/png"/>
  <Override PartName="/ppt/media/image141.png" ContentType="image/png"/>
  <Override PartName="/ppt/media/image15.jpeg" ContentType="image/jpeg"/>
  <Override PartName="/ppt/media/image32.png" ContentType="image/png"/>
  <Override PartName="/ppt/media/image47.jpeg" ContentType="image/jpeg"/>
  <Override PartName="/ppt/media/image168.png" ContentType="image/png"/>
  <Override PartName="/ppt/media/image31.jpeg" ContentType="image/jpeg"/>
  <Override PartName="/ppt/media/image63.png" ContentType="image/png"/>
  <Override PartName="/ppt/media/image172.jpeg" ContentType="image/jpeg"/>
  <Override PartName="/ppt/media/image139.jpeg" ContentType="image/jpeg"/>
  <Override PartName="/ppt/media/image89.png" ContentType="image/png"/>
  <Override PartName="/ppt/media/image133.jpeg" ContentType="image/jpeg"/>
  <Override PartName="/ppt/media/image29.png" ContentType="image/png"/>
  <Override PartName="/ppt/media/image116.png" ContentType="image/png"/>
  <Override PartName="/ppt/media/image28.jpeg" ContentType="image/jpeg"/>
  <Override PartName="/ppt/media/image158.png" ContentType="image/png"/>
  <Override PartName="/ppt/media/image4.png" ContentType="image/png"/>
  <Override PartName="/ppt/media/image54.png" ContentType="image/png"/>
  <Override PartName="/ppt/media/image26.png" ContentType="image/png"/>
  <Override PartName="/ppt/media/image24.jpeg" ContentType="image/jpeg"/>
  <Override PartName="/ppt/media/image14.png" ContentType="image/png"/>
  <Override PartName="/ppt/media/image35.png" ContentType="image/png"/>
  <Override PartName="/ppt/media/image25.jpeg" ContentType="image/jpeg"/>
  <Override PartName="/ppt/media/image88.png" ContentType="image/png"/>
  <Override PartName="/ppt/media/image156.png" ContentType="image/png"/>
  <Override PartName="/ppt/media/image2.png" ContentType="image/png"/>
  <Override PartName="/ppt/media/image52.png" ContentType="image/png"/>
  <Override PartName="/ppt/media/image83.jpeg" ContentType="image/jpeg"/>
  <Override PartName="/ppt/media/image22.png" ContentType="image/png"/>
  <Override PartName="/ppt/media/image3.jpeg" ContentType="image/jpeg"/>
  <Override PartName="/ppt/media/image21.jpeg" ContentType="image/jpeg"/>
  <Override PartName="/ppt/media/image36.png" ContentType="image/png"/>
  <Override PartName="/ppt/media/image155.png" ContentType="image/png"/>
  <Override PartName="/ppt/media/image1.png" ContentType="image/png"/>
  <Override PartName="/ppt/media/image38.png" ContentType="image/png"/>
  <Override PartName="/ppt/media/image11.png" ContentType="image/png"/>
  <Override PartName="/ppt/media/image19.jpeg" ContentType="image/jpeg"/>
  <Override PartName="/ppt/media/image20.jpeg" ContentType="image/jpeg"/>
  <Override PartName="/ppt/media/image51.png" ContentType="image/png"/>
  <Override PartName="/ppt/media/image6.jpeg" ContentType="image/jpeg"/>
  <Override PartName="/ppt/media/image8.png" ContentType="image/png"/>
  <Override PartName="/ppt/media/image39.png" ContentType="image/png"/>
  <Override PartName="/ppt/media/image180.png" ContentType="image/png"/>
  <Override PartName="/ppt/media/image99.jpeg" ContentType="image/jpeg"/>
  <Override PartName="/ppt/media/image10.png" ContentType="image/png"/>
  <Override PartName="/ppt/media/image69.png" ContentType="image/png"/>
  <Override PartName="/ppt/media/image159.png" ContentType="image/png"/>
  <Override PartName="/ppt/media/image79.jpeg" ContentType="image/jpeg"/>
  <Override PartName="/ppt/media/image5.png" ContentType="image/png"/>
  <Override PartName="/ppt/media/image55.png" ContentType="image/png"/>
  <Override PartName="/ppt/media/image41.png" ContentType="image/png"/>
  <Override PartName="/ppt/media/image120.png" ContentType="image/png"/>
  <Override PartName="/ppt/media/image93.jpeg" ContentType="image/jpeg"/>
  <Override PartName="/ppt/media/image58.png" ContentType="image/png"/>
  <Override PartName="/ppt/media/image37.jpeg" ContentType="image/jpeg"/>
  <Override PartName="/ppt/media/image48.png" ContentType="image/png"/>
  <Override PartName="/ppt/media/image111.png" ContentType="image/png"/>
  <Override PartName="/ppt/media/image12.jpeg" ContentType="image/jpeg"/>
  <Override PartName="/ppt/media/image183.png" ContentType="image/png"/>
  <Override PartName="/ppt/media/image13.png" ContentType="image/png"/>
  <Override PartName="/ppt/media/image57.png" ContentType="image/png"/>
  <Override PartName="/ppt/media/image56.jpeg" ContentType="image/jpeg"/>
  <Override PartName="/ppt/media/image17.png" ContentType="image/png"/>
  <Override PartName="/ppt/media/image44.jpeg" ContentType="image/jpeg"/>
  <Override PartName="/ppt/media/image7.png" ContentType="image/png"/>
  <Override PartName="/ppt/media/image92.png" ContentType="image/png"/>
  <Override PartName="/ppt/media/image23.png" ContentType="image/png"/>
  <Override PartName="/ppt/media/image49.png" ContentType="image/png"/>
  <Override PartName="/ppt/media/image167.png" ContentType="image/png"/>
  <Override PartName="/ppt/media/image50.jpeg" ContentType="image/jpeg"/>
  <Override PartName="/ppt/media/image27.png" ContentType="image/png"/>
  <Override PartName="/ppt/media/image53.jpeg" ContentType="image/jpeg"/>
  <Override PartName="/ppt/media/image136.jpeg" ContentType="image/jpeg"/>
  <Override PartName="/ppt/media/image59.png" ContentType="image/png"/>
  <Override PartName="/ppt/media/image62.png" ContentType="image/png"/>
  <Override PartName="/ppt/media/image164.png" ContentType="image/png"/>
  <Override PartName="/ppt/media/image118.jpeg" ContentType="image/jpeg"/>
  <Override PartName="/ppt/media/image64.jpeg" ContentType="image/jpeg"/>
  <Override PartName="/ppt/media/image157.jpeg" ContentType="image/jpeg"/>
  <Override PartName="/ppt/media/image72.png" ContentType="image/png"/>
  <Override PartName="/ppt/media/image142.jpeg" ContentType="image/jpeg"/>
  <Override PartName="/ppt/media/image65.png" ContentType="image/png"/>
  <Override PartName="/ppt/media/image66.png" ContentType="image/png"/>
  <Override PartName="/ppt/media/image90.jpeg" ContentType="image/jpeg"/>
  <Override PartName="/ppt/media/image67.png" ContentType="image/png"/>
  <Override PartName="/ppt/media/image68.jpeg" ContentType="image/jpeg"/>
  <Override PartName="/ppt/media/image70.png" ContentType="image/png"/>
  <Override PartName="/ppt/media/image71.png" ContentType="image/png"/>
  <Override PartName="/ppt/media/image150.png" ContentType="image/png"/>
  <Override PartName="/ppt/media/image96.jpeg" ContentType="image/jpeg"/>
  <Override PartName="/ppt/media/image30.png" ContentType="image/png"/>
  <Override PartName="/ppt/media/image73.jpeg" ContentType="image/jpeg"/>
  <Override PartName="/ppt/media/image74.png" ContentType="image/png"/>
  <Override PartName="/ppt/media/image75.png" ContentType="image/png"/>
  <Override PartName="/ppt/media/image129.png" ContentType="image/png"/>
  <Override PartName="/ppt/media/image60.png" ContentType="image/png"/>
  <Override PartName="/ppt/media/image76.jpeg" ContentType="image/jpeg"/>
  <Override PartName="/ppt/media/image77.png" ContentType="image/png"/>
  <Override PartName="/ppt/media/image190.jpeg" ContentType="image/jpeg"/>
  <Override PartName="/ppt/media/image78.png" ContentType="image/png"/>
  <Override PartName="/ppt/media/image149.png" ContentType="image/png"/>
  <Override PartName="/ppt/media/image80.png" ContentType="image/png"/>
  <Override PartName="/ppt/media/image9.jpeg" ContentType="image/jpeg"/>
  <Override PartName="/ppt/media/image81.png" ContentType="image/png"/>
  <Override PartName="/ppt/media/image82.png" ContentType="image/png"/>
  <Override PartName="/ppt/media/image84.png" ContentType="image/png"/>
  <Override PartName="/ppt/media/image85.png" ContentType="image/png"/>
  <Override PartName="/ppt/media/image86.png" ContentType="image/png"/>
  <Override PartName="/ppt/media/image87.jpeg" ContentType="image/jpeg"/>
  <Override PartName="/ppt/media/image97.png" ContentType="image/png"/>
  <Override PartName="/ppt/media/image178.jpeg" ContentType="image/jpeg"/>
  <Override PartName="/ppt/media/image91.png" ContentType="image/png"/>
  <Override PartName="/ppt/media/image94.png" ContentType="image/png"/>
  <Override PartName="/ppt/media/image145.jpeg" ContentType="image/jpeg"/>
  <Override PartName="/ppt/media/image100.png" ContentType="image/png"/>
  <Override PartName="/ppt/media/image95.png" ContentType="image/png"/>
  <Override PartName="/ppt/slides/slide58.xml" ContentType="application/vnd.openxmlformats-officedocument.presentationml.slide+xml"/>
  <Override PartName="/ppt/slides/slide49.xml" ContentType="application/vnd.openxmlformats-officedocument.presentationml.slide+xml"/>
  <Override PartName="/ppt/slides/slide48.xml" ContentType="application/vnd.openxmlformats-officedocument.presentationml.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_rels/slide57.xml.rels" ContentType="application/vnd.openxmlformats-package.relationships+xml"/>
  <Override PartName="/ppt/slides/_rels/slide56.xml.rels" ContentType="application/vnd.openxmlformats-package.relationships+xml"/>
  <Override PartName="/ppt/slides/_rels/slide55.xml.rels" ContentType="application/vnd.openxmlformats-package.relationships+xml"/>
  <Override PartName="/ppt/slides/_rels/slide54.xml.rels" ContentType="application/vnd.openxmlformats-package.relationships+xml"/>
  <Override PartName="/ppt/slides/_rels/slide53.xml.rels" ContentType="application/vnd.openxmlformats-package.relationships+xml"/>
  <Override PartName="/ppt/slides/_rels/slide52.xml.rels" ContentType="application/vnd.openxmlformats-package.relationships+xml"/>
  <Override PartName="/ppt/slides/_rels/slide49.xml.rels" ContentType="application/vnd.openxmlformats-package.relationships+xml"/>
  <Override PartName="/ppt/slides/_rels/slide48.xml.rels" ContentType="application/vnd.openxmlformats-package.relationships+xml"/>
  <Override PartName="/ppt/slides/_rels/slide21.xml.rels" ContentType="application/vnd.openxmlformats-package.relationships+xml"/>
  <Override PartName="/ppt/slides/_rels/slide32.xml.rels" ContentType="application/vnd.openxmlformats-package.relationships+xml"/>
  <Override PartName="/ppt/slides/_rels/slide20.xml.rels" ContentType="application/vnd.openxmlformats-package.relationships+xml"/>
  <Override PartName="/ppt/slides/_rels/slide31.xml.rels" ContentType="application/vnd.openxmlformats-package.relationships+xml"/>
  <Override PartName="/ppt/slides/_rels/slide16.xml.rels" ContentType="application/vnd.openxmlformats-package.relationships+xml"/>
  <Override PartName="/ppt/slides/_rels/slide23.xml.rels" ContentType="application/vnd.openxmlformats-package.relationships+xml"/>
  <Override PartName="/ppt/slides/_rels/slide1.xml.rels" ContentType="application/vnd.openxmlformats-package.relationships+xml"/>
  <Override PartName="/ppt/slides/_rels/slide15.xml.rels" ContentType="application/vnd.openxmlformats-package.relationships+xml"/>
  <Override PartName="/ppt/slides/_rels/slide22.xml.rels" ContentType="application/vnd.openxmlformats-package.relationships+xml"/>
  <Override PartName="/ppt/slides/_rels/slide14.xml.rels" ContentType="application/vnd.openxmlformats-package.relationships+xml"/>
  <Override PartName="/ppt/slides/_rels/slide13.xml.rels" ContentType="application/vnd.openxmlformats-package.relationships+xml"/>
  <Override PartName="/ppt/slides/_rels/slide50.xml.rels" ContentType="application/vnd.openxmlformats-package.relationships+xml"/>
  <Override PartName="/ppt/slides/_rels/slide5.xml.rels" ContentType="application/vnd.openxmlformats-package.relationships+xml"/>
  <Override PartName="/ppt/slides/_rels/slide27.xml.rels" ContentType="application/vnd.openxmlformats-package.relationships+xml"/>
  <Override PartName="/ppt/slides/_rels/slide19.xml.rels" ContentType="application/vnd.openxmlformats-package.relationships+xml"/>
  <Override PartName="/ppt/slides/_rels/slide12.xml.rels" ContentType="application/vnd.openxmlformats-package.relationships+xml"/>
  <Override PartName="/ppt/slides/_rels/slide4.xml.rels" ContentType="application/vnd.openxmlformats-package.relationships+xml"/>
  <Override PartName="/ppt/slides/_rels/slide51.xml.rels" ContentType="application/vnd.openxmlformats-package.relationships+xml"/>
  <Override PartName="/ppt/slides/_rels/slide6.xml.rels" ContentType="application/vnd.openxmlformats-package.relationships+xml"/>
  <Override PartName="/ppt/slides/_rels/slide28.xml.rels" ContentType="application/vnd.openxmlformats-package.relationships+xml"/>
  <Override PartName="/ppt/slides/_rels/slide7.xml.rels" ContentType="application/vnd.openxmlformats-package.relationships+xml"/>
  <Override PartName="/ppt/slides/_rels/slide3.xml.rels" ContentType="application/vnd.openxmlformats-package.relationships+xml"/>
  <Override PartName="/ppt/slides/_rels/slide25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2.xml.rels" ContentType="application/vnd.openxmlformats-package.relationships+xml"/>
  <Override PartName="/ppt/slides/_rels/slide24.xml.rels" ContentType="application/vnd.openxmlformats-package.relationships+xml"/>
  <Override PartName="/ppt/slides/_rels/slide17.xml.rels" ContentType="application/vnd.openxmlformats-package.relationships+xml"/>
  <Override PartName="/ppt/slides/_rels/slide29.xml.rels" ContentType="application/vnd.openxmlformats-package.relationships+xml"/>
  <Override PartName="/ppt/slides/_rels/slide10.xml.rels" ContentType="application/vnd.openxmlformats-package.relationships+xml"/>
  <Override PartName="/ppt/slides/_rels/slide18.xml.rels" ContentType="application/vnd.openxmlformats-package.relationships+xml"/>
  <Override PartName="/ppt/slides/_rels/slide11.xml.rels" ContentType="application/vnd.openxmlformats-package.relationships+xml"/>
  <Override PartName="/ppt/slides/_rels/slide58.xml.rels" ContentType="application/vnd.openxmlformats-package.relationships+xml"/>
  <Override PartName="/ppt/slides/_rels/slide26.xml.rels" ContentType="application/vnd.openxmlformats-package.relationships+xml"/>
  <Override PartName="/ppt/slides/_rels/slide30.xml.rels" ContentType="application/vnd.openxmlformats-package.relationships+xml"/>
  <Override PartName="/ppt/slides/_rels/slide33.xml.rels" ContentType="application/vnd.openxmlformats-package.relationships+xml"/>
  <Override PartName="/ppt/slides/_rels/slide44.xml.rels" ContentType="application/vnd.openxmlformats-package.relationships+xml"/>
  <Override PartName="/ppt/slides/_rels/slide34.xml.rels" ContentType="application/vnd.openxmlformats-package.relationships+xml"/>
  <Override PartName="/ppt/slides/_rels/slide45.xml.rels" ContentType="application/vnd.openxmlformats-package.relationships+xml"/>
  <Override PartName="/ppt/slides/_rels/slide35.xml.rels" ContentType="application/vnd.openxmlformats-package.relationships+xml"/>
  <Override PartName="/ppt/slides/_rels/slide36.xml.rels" ContentType="application/vnd.openxmlformats-package.relationships+xml"/>
  <Override PartName="/ppt/slides/_rels/slide37.xml.rels" ContentType="application/vnd.openxmlformats-package.relationships+xml"/>
  <Override PartName="/ppt/slides/_rels/slide38.xml.rels" ContentType="application/vnd.openxmlformats-package.relationships+xml"/>
  <Override PartName="/ppt/slides/_rels/slide39.xml.rels" ContentType="application/vnd.openxmlformats-package.relationships+xml"/>
  <Override PartName="/ppt/slides/_rels/slide40.xml.rels" ContentType="application/vnd.openxmlformats-package.relationships+xml"/>
  <Override PartName="/ppt/slides/_rels/slide41.xml.rels" ContentType="application/vnd.openxmlformats-package.relationships+xml"/>
  <Override PartName="/ppt/slides/_rels/slide42.xml.rels" ContentType="application/vnd.openxmlformats-package.relationships+xml"/>
  <Override PartName="/ppt/slides/_rels/slide43.xml.rels" ContentType="application/vnd.openxmlformats-package.relationships+xml"/>
  <Override PartName="/ppt/slides/_rels/slide46.xml.rels" ContentType="application/vnd.openxmlformats-package.relationships+xml"/>
  <Override PartName="/ppt/slides/_rels/slide47.xml.rels" ContentType="application/vnd.openxmlformats-package.relationships+xml"/>
  <Override PartName="/ppt/slides/slide53.xml" ContentType="application/vnd.openxmlformats-officedocument.presentationml.slide+xml"/>
  <Override PartName="/ppt/slides/slide5.xml" ContentType="application/vnd.openxmlformats-officedocument.presentationml.slide+xml"/>
  <Override PartName="/ppt/slides/slide27.xml" ContentType="application/vnd.openxmlformats-officedocument.presentationml.slide+xml"/>
  <Override PartName="/ppt/slides/slide52.xml" ContentType="application/vnd.openxmlformats-officedocument.presentationml.slide+xml"/>
  <Override PartName="/ppt/slides/slide4.xml" ContentType="application/vnd.openxmlformats-officedocument.presentationml.slide+xml"/>
  <Override PartName="/ppt/slides/slide26.xml" ContentType="application/vnd.openxmlformats-officedocument.presentationml.slide+xml"/>
  <Override PartName="/ppt/slides/slide51.xml" ContentType="application/vnd.openxmlformats-officedocument.presentationml.slide+xml"/>
  <Override PartName="/ppt/slides/slide3.xml" ContentType="application/vnd.openxmlformats-officedocument.presentationml.slide+xml"/>
  <Override PartName="/ppt/slides/slide25.xml" ContentType="application/vnd.openxmlformats-officedocument.presentationml.slide+xml"/>
  <Override PartName="/ppt/slides/slide19.xml" ContentType="application/vnd.openxmlformats-officedocument.presentationml.slide+xml"/>
  <Override PartName="/ppt/slides/slide1.xml" ContentType="application/vnd.openxmlformats-officedocument.presentationml.slide+xml"/>
  <Override PartName="/ppt/slides/slide23.xml" ContentType="application/vnd.openxmlformats-officedocument.presentationml.slide+xml"/>
  <Override PartName="/ppt/slides/slide10.xml" ContentType="application/vnd.openxmlformats-officedocument.presentationml.slide+xml"/>
  <Override PartName="/ppt/slides/slide56.xml" ContentType="application/vnd.openxmlformats-officedocument.presentationml.slide+xml"/>
  <Override PartName="/ppt/slides/slide8.xml" ContentType="application/vnd.openxmlformats-officedocument.presentationml.slide+xml"/>
  <Override PartName="/ppt/slides/slide50.xml" ContentType="application/vnd.openxmlformats-officedocument.presentationml.slide+xml"/>
  <Override PartName="/ppt/slides/slide2.xml" ContentType="application/vnd.openxmlformats-officedocument.presentationml.slide+xml"/>
  <Override PartName="/ppt/slides/slide24.xml" ContentType="application/vnd.openxmlformats-officedocument.presentationml.slide+xml"/>
  <Override PartName="/ppt/slides/slide11.xml" ContentType="application/vnd.openxmlformats-officedocument.presentationml.slide+xml"/>
  <Override PartName="/ppt/slides/slide57.xml" ContentType="application/vnd.openxmlformats-officedocument.presentationml.slide+xml"/>
  <Override PartName="/ppt/slides/slide9.xml" ContentType="application/vnd.openxmlformats-officedocument.presentationml.slide+xml"/>
  <Override PartName="/ppt/slides/slide20.xml" ContentType="application/vnd.openxmlformats-officedocument.presentationml.slide+xml"/>
  <Override PartName="/ppt/slides/slide54.xml" ContentType="application/vnd.openxmlformats-officedocument.presentationml.slide+xml"/>
  <Override PartName="/ppt/slides/slide6.xml" ContentType="application/vnd.openxmlformats-officedocument.presentationml.slide+xml"/>
  <Override PartName="/ppt/slides/slide28.xml" ContentType="application/vnd.openxmlformats-officedocument.presentationml.slide+xml"/>
  <Override PartName="/ppt/slides/slide21.xml" ContentType="application/vnd.openxmlformats-officedocument.presentationml.slide+xml"/>
  <Override PartName="/ppt/slides/slide55.xml" ContentType="application/vnd.openxmlformats-officedocument.presentationml.slide+xml"/>
  <Override PartName="/ppt/slides/slide7.xml" ContentType="application/vnd.openxmlformats-officedocument.presentationml.slide+xml"/>
  <Override PartName="/ppt/slides/slide29.xml" ContentType="application/vnd.openxmlformats-officedocument.presentationml.slide+xml"/>
  <Override PartName="/ppt/slides/slide22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  <Override PartName="/ppt/theme/theme3.xml" ContentType="application/vnd.openxmlformats-officedocument.theme+xml"/>
  <Override PartName="/ppt/theme/theme1.xml" ContentType="application/vnd.openxmlformats-officedocument.theme+xml"/>
  <Override PartName="/ppt/theme/theme2.xml" ContentType="application/vnd.openxmlformats-officedocument.theme+xml"/>
  <Override PartName="/ppt/presentation.xml" ContentType="application/vnd.openxmlformats-officedocument.presentationml.presentation.main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slideLayouts/slideLayout24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_rels/slideLayout24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slideLayout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89" r:id="rId38"/>
    <p:sldId id="290" r:id="rId39"/>
    <p:sldId id="291" r:id="rId40"/>
    <p:sldId id="292" r:id="rId41"/>
    <p:sldId id="293" r:id="rId42"/>
    <p:sldId id="294" r:id="rId43"/>
    <p:sldId id="295" r:id="rId44"/>
    <p:sldId id="296" r:id="rId45"/>
    <p:sldId id="297" r:id="rId46"/>
    <p:sldId id="298" r:id="rId47"/>
    <p:sldId id="299" r:id="rId48"/>
    <p:sldId id="300" r:id="rId49"/>
    <p:sldId id="301" r:id="rId50"/>
    <p:sldId id="302" r:id="rId51"/>
    <p:sldId id="303" r:id="rId52"/>
    <p:sldId id="304" r:id="rId53"/>
    <p:sldId id="305" r:id="rId54"/>
    <p:sldId id="306" r:id="rId55"/>
    <p:sldId id="307" r:id="rId56"/>
    <p:sldId id="308" r:id="rId57"/>
    <p:sldId id="309" r:id="rId58"/>
    <p:sldId id="310" r:id="rId59"/>
    <p:sldId id="311" r:id="rId60"/>
    <p:sldId id="312" r:id="rId61"/>
    <p:sldId id="313" r:id="rId62"/>
  </p:sldIdLst>
  <p:sldSz cx="10077450" cy="7562850"/>
  <p:notesSz cx="7772400" cy="100584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slide" Target="slides/slide28.xml"/><Relationship Id="rId33" Type="http://schemas.openxmlformats.org/officeDocument/2006/relationships/slide" Target="slides/slide29.xml"/><Relationship Id="rId34" Type="http://schemas.openxmlformats.org/officeDocument/2006/relationships/slide" Target="slides/slide30.xml"/><Relationship Id="rId35" Type="http://schemas.openxmlformats.org/officeDocument/2006/relationships/slide" Target="slides/slide31.xml"/><Relationship Id="rId36" Type="http://schemas.openxmlformats.org/officeDocument/2006/relationships/slide" Target="slides/slide32.xml"/><Relationship Id="rId37" Type="http://schemas.openxmlformats.org/officeDocument/2006/relationships/slide" Target="slides/slide33.xml"/><Relationship Id="rId38" Type="http://schemas.openxmlformats.org/officeDocument/2006/relationships/slide" Target="slides/slide34.xml"/><Relationship Id="rId39" Type="http://schemas.openxmlformats.org/officeDocument/2006/relationships/slide" Target="slides/slide35.xml"/><Relationship Id="rId40" Type="http://schemas.openxmlformats.org/officeDocument/2006/relationships/slide" Target="slides/slide36.xml"/><Relationship Id="rId41" Type="http://schemas.openxmlformats.org/officeDocument/2006/relationships/slide" Target="slides/slide37.xml"/><Relationship Id="rId42" Type="http://schemas.openxmlformats.org/officeDocument/2006/relationships/slide" Target="slides/slide38.xml"/><Relationship Id="rId43" Type="http://schemas.openxmlformats.org/officeDocument/2006/relationships/slide" Target="slides/slide39.xml"/><Relationship Id="rId44" Type="http://schemas.openxmlformats.org/officeDocument/2006/relationships/slide" Target="slides/slide40.xml"/><Relationship Id="rId45" Type="http://schemas.openxmlformats.org/officeDocument/2006/relationships/slide" Target="slides/slide41.xml"/><Relationship Id="rId46" Type="http://schemas.openxmlformats.org/officeDocument/2006/relationships/slide" Target="slides/slide42.xml"/><Relationship Id="rId47" Type="http://schemas.openxmlformats.org/officeDocument/2006/relationships/slide" Target="slides/slide43.xml"/><Relationship Id="rId48" Type="http://schemas.openxmlformats.org/officeDocument/2006/relationships/slide" Target="slides/slide44.xml"/><Relationship Id="rId49" Type="http://schemas.openxmlformats.org/officeDocument/2006/relationships/slide" Target="slides/slide45.xml"/><Relationship Id="rId50" Type="http://schemas.openxmlformats.org/officeDocument/2006/relationships/slide" Target="slides/slide46.xml"/><Relationship Id="rId51" Type="http://schemas.openxmlformats.org/officeDocument/2006/relationships/slide" Target="slides/slide47.xml"/><Relationship Id="rId52" Type="http://schemas.openxmlformats.org/officeDocument/2006/relationships/slide" Target="slides/slide48.xml"/><Relationship Id="rId53" Type="http://schemas.openxmlformats.org/officeDocument/2006/relationships/slide" Target="slides/slide49.xml"/><Relationship Id="rId54" Type="http://schemas.openxmlformats.org/officeDocument/2006/relationships/slide" Target="slides/slide50.xml"/><Relationship Id="rId55" Type="http://schemas.openxmlformats.org/officeDocument/2006/relationships/slide" Target="slides/slide51.xml"/><Relationship Id="rId56" Type="http://schemas.openxmlformats.org/officeDocument/2006/relationships/slide" Target="slides/slide52.xml"/><Relationship Id="rId57" Type="http://schemas.openxmlformats.org/officeDocument/2006/relationships/slide" Target="slides/slide53.xml"/><Relationship Id="rId58" Type="http://schemas.openxmlformats.org/officeDocument/2006/relationships/slide" Target="slides/slide54.xml"/><Relationship Id="rId59" Type="http://schemas.openxmlformats.org/officeDocument/2006/relationships/slide" Target="slides/slide55.xml"/><Relationship Id="rId60" Type="http://schemas.openxmlformats.org/officeDocument/2006/relationships/slide" Target="slides/slide56.xml"/><Relationship Id="rId61" Type="http://schemas.openxmlformats.org/officeDocument/2006/relationships/slide" Target="slides/slide57.xml"/><Relationship Id="rId62" Type="http://schemas.openxmlformats.org/officeDocument/2006/relationships/slide" Target="slides/slide58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3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sldImg"/>
          </p:nvPr>
        </p:nvSpPr>
        <p:spPr>
          <a:xfrm>
            <a:off x="533520" y="764280"/>
            <a:ext cx="6704640" cy="3771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0" lang="en-US" sz="2400" spc="-1" strike="noStrike">
                <a:solidFill>
                  <a:srgbClr val="000000"/>
                </a:solidFill>
                <a:latin typeface="Arial"/>
              </a:rPr>
              <a:t>Click to move the slide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en-US" sz="2000" spc="-1" strike="noStrike">
                <a:latin typeface="Arial"/>
              </a:rPr>
              <a:t>Click to edit the notes format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372840" cy="50256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en-US" sz="1400" spc="-1" strike="noStrike">
                <a:latin typeface="Times New Roman"/>
              </a:rPr>
              <a:t>&lt;header&gt;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82" name="PlaceHolder 4"/>
          <p:cNvSpPr>
            <a:spLocks noGrp="1"/>
          </p:cNvSpPr>
          <p:nvPr>
            <p:ph type="dt"/>
          </p:nvPr>
        </p:nvSpPr>
        <p:spPr>
          <a:xfrm>
            <a:off x="4399200" y="0"/>
            <a:ext cx="3372840" cy="50256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r"/>
            <a:r>
              <a:rPr b="0" lang="en-US" sz="1400" spc="-1" strike="noStrike">
                <a:latin typeface="Times New Roman"/>
              </a:rPr>
              <a:t>&lt;date/time&gt;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83" name="PlaceHolder 5"/>
          <p:cNvSpPr>
            <a:spLocks noGrp="1"/>
          </p:cNvSpPr>
          <p:nvPr>
            <p:ph type="ftr"/>
          </p:nvPr>
        </p:nvSpPr>
        <p:spPr>
          <a:xfrm>
            <a:off x="0" y="9555480"/>
            <a:ext cx="3372840" cy="50256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r>
              <a:rPr b="0" lang="en-US" sz="1400" spc="-1" strike="noStrike">
                <a:latin typeface="Times New Roman"/>
              </a:rPr>
              <a:t>&lt;footer&gt;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84" name="PlaceHolder 6"/>
          <p:cNvSpPr>
            <a:spLocks noGrp="1"/>
          </p:cNvSpPr>
          <p:nvPr>
            <p:ph type="sldNum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pPr algn="r"/>
            <a:fld id="{6505015D-7483-4DDD-B49C-61402BB3B644}" type="slidenum">
              <a:rPr b="0" lang="en-US" sz="1400" spc="-1" strike="noStrike">
                <a:latin typeface="Times New Roman"/>
              </a:rPr>
              <a:t>&lt;number&gt;</a:t>
            </a:fld>
            <a:endParaRPr b="0" lang="en-US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_rels/notesSlide10.xml.rels><?xml version="1.0" encoding="UTF-8"?>
<Relationships xmlns="http://schemas.openxmlformats.org/package/2006/relationships"><Relationship Id="rId1" Type="http://schemas.openxmlformats.org/officeDocument/2006/relationships/slide" Target="../slides/slide10.xml"/><Relationship Id="rId2" Type="http://schemas.openxmlformats.org/officeDocument/2006/relationships/notesMaster" Target="../notesMasters/notesMaster1.xml"/>
</Relationships>
</file>

<file path=ppt/notesSlides/_rels/notesSlide11.xml.rels><?xml version="1.0" encoding="UTF-8"?>
<Relationships xmlns="http://schemas.openxmlformats.org/package/2006/relationships"><Relationship Id="rId1" Type="http://schemas.openxmlformats.org/officeDocument/2006/relationships/slide" Target="../slides/slide11.xml"/><Relationship Id="rId2" Type="http://schemas.openxmlformats.org/officeDocument/2006/relationships/notesMaster" Target="../notesMasters/notesMaster1.xml"/>
</Relationships>
</file>

<file path=ppt/notesSlides/_rels/notesSlide12.xml.rels><?xml version="1.0" encoding="UTF-8"?>
<Relationships xmlns="http://schemas.openxmlformats.org/package/2006/relationships"><Relationship Id="rId1" Type="http://schemas.openxmlformats.org/officeDocument/2006/relationships/slide" Target="../slides/slide12.xml"/><Relationship Id="rId2" Type="http://schemas.openxmlformats.org/officeDocument/2006/relationships/notesMaster" Target="../notesMasters/notesMaster1.xml"/>
</Relationships>
</file>

<file path=ppt/notesSlides/_rels/notesSlide13.xml.rels><?xml version="1.0" encoding="UTF-8"?>
<Relationships xmlns="http://schemas.openxmlformats.org/package/2006/relationships"><Relationship Id="rId1" Type="http://schemas.openxmlformats.org/officeDocument/2006/relationships/slide" Target="../slides/slide13.xml"/><Relationship Id="rId2" Type="http://schemas.openxmlformats.org/officeDocument/2006/relationships/notesMaster" Target="../notesMasters/notesMaster1.xml"/>
</Relationships>
</file>

<file path=ppt/notesSlides/_rels/notesSlide14.xml.rels><?xml version="1.0" encoding="UTF-8"?>
<Relationships xmlns="http://schemas.openxmlformats.org/package/2006/relationships"><Relationship Id="rId1" Type="http://schemas.openxmlformats.org/officeDocument/2006/relationships/slide" Target="../slides/slide14.xml"/><Relationship Id="rId2" Type="http://schemas.openxmlformats.org/officeDocument/2006/relationships/notesMaster" Target="../notesMasters/notesMaster1.xml"/>
</Relationships>
</file>

<file path=ppt/notesSlides/_rels/notesSlide15.xml.rels><?xml version="1.0" encoding="UTF-8"?>
<Relationships xmlns="http://schemas.openxmlformats.org/package/2006/relationships"><Relationship Id="rId1" Type="http://schemas.openxmlformats.org/officeDocument/2006/relationships/slide" Target="../slides/slide15.xml"/><Relationship Id="rId2" Type="http://schemas.openxmlformats.org/officeDocument/2006/relationships/notesMaster" Target="../notesMasters/notesMaster1.xml"/>
</Relationships>
</file>

<file path=ppt/notesSlides/_rels/notesSlide16.xml.rels><?xml version="1.0" encoding="UTF-8"?>
<Relationships xmlns="http://schemas.openxmlformats.org/package/2006/relationships"><Relationship Id="rId1" Type="http://schemas.openxmlformats.org/officeDocument/2006/relationships/slide" Target="../slides/slide16.xml"/><Relationship Id="rId2" Type="http://schemas.openxmlformats.org/officeDocument/2006/relationships/notesMaster" Target="../notesMasters/notesMaster1.xml"/>
</Relationships>
</file>

<file path=ppt/notesSlides/_rels/notesSlide17.xml.rels><?xml version="1.0" encoding="UTF-8"?>
<Relationships xmlns="http://schemas.openxmlformats.org/package/2006/relationships"><Relationship Id="rId1" Type="http://schemas.openxmlformats.org/officeDocument/2006/relationships/slide" Target="../slides/slide17.xml"/><Relationship Id="rId2" Type="http://schemas.openxmlformats.org/officeDocument/2006/relationships/notesMaster" Target="../notesMasters/notesMaster1.xml"/>
</Relationships>
</file>

<file path=ppt/notesSlides/_rels/notesSlide18.xml.rels><?xml version="1.0" encoding="UTF-8"?>
<Relationships xmlns="http://schemas.openxmlformats.org/package/2006/relationships"><Relationship Id="rId1" Type="http://schemas.openxmlformats.org/officeDocument/2006/relationships/slide" Target="../slides/slide18.xml"/><Relationship Id="rId2" Type="http://schemas.openxmlformats.org/officeDocument/2006/relationships/notesMaster" Target="../notesMasters/notesMaster1.xml"/>
</Relationships>
</file>

<file path=ppt/notesSlides/_rels/notesSlide19.xml.rels><?xml version="1.0" encoding="UTF-8"?>
<Relationships xmlns="http://schemas.openxmlformats.org/package/2006/relationships"><Relationship Id="rId1" Type="http://schemas.openxmlformats.org/officeDocument/2006/relationships/slide" Target="../slides/slide19.xml"/><Relationship Id="rId2" Type="http://schemas.openxmlformats.org/officeDocument/2006/relationships/notesMaster" Target="../notesMasters/notesMaster1.xml"/>
</Relationships>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
</Relationships>
</file>

<file path=ppt/notesSlides/_rels/notesSlide20.xml.rels><?xml version="1.0" encoding="UTF-8"?>
<Relationships xmlns="http://schemas.openxmlformats.org/package/2006/relationships"><Relationship Id="rId1" Type="http://schemas.openxmlformats.org/officeDocument/2006/relationships/slide" Target="../slides/slide20.xml"/><Relationship Id="rId2" Type="http://schemas.openxmlformats.org/officeDocument/2006/relationships/notesMaster" Target="../notesMasters/notesMaster1.xml"/>
</Relationships>
</file>

<file path=ppt/notesSlides/_rels/notesSlide21.xml.rels><?xml version="1.0" encoding="UTF-8"?>
<Relationships xmlns="http://schemas.openxmlformats.org/package/2006/relationships"><Relationship Id="rId1" Type="http://schemas.openxmlformats.org/officeDocument/2006/relationships/slide" Target="../slides/slide21.xml"/><Relationship Id="rId2" Type="http://schemas.openxmlformats.org/officeDocument/2006/relationships/notesMaster" Target="../notesMasters/notesMaster1.xml"/>
</Relationships>
</file>

<file path=ppt/notesSlides/_rels/notesSlide22.xml.rels><?xml version="1.0" encoding="UTF-8"?>
<Relationships xmlns="http://schemas.openxmlformats.org/package/2006/relationships"><Relationship Id="rId1" Type="http://schemas.openxmlformats.org/officeDocument/2006/relationships/slide" Target="../slides/slide22.xml"/><Relationship Id="rId2" Type="http://schemas.openxmlformats.org/officeDocument/2006/relationships/notesMaster" Target="../notesMasters/notesMaster1.xml"/>
</Relationships>
</file>

<file path=ppt/notesSlides/_rels/notesSlide23.xml.rels><?xml version="1.0" encoding="UTF-8"?>
<Relationships xmlns="http://schemas.openxmlformats.org/package/2006/relationships"><Relationship Id="rId1" Type="http://schemas.openxmlformats.org/officeDocument/2006/relationships/slide" Target="../slides/slide23.xml"/><Relationship Id="rId2" Type="http://schemas.openxmlformats.org/officeDocument/2006/relationships/notesMaster" Target="../notesMasters/notesMaster1.xml"/>
</Relationships>
</file>

<file path=ppt/notesSlides/_rels/notesSlide24.xml.rels><?xml version="1.0" encoding="UTF-8"?>
<Relationships xmlns="http://schemas.openxmlformats.org/package/2006/relationships"><Relationship Id="rId1" Type="http://schemas.openxmlformats.org/officeDocument/2006/relationships/slide" Target="../slides/slide24.xml"/><Relationship Id="rId2" Type="http://schemas.openxmlformats.org/officeDocument/2006/relationships/notesMaster" Target="../notesMasters/notesMaster1.xml"/>
</Relationships>
</file>

<file path=ppt/notesSlides/_rels/notesSlide25.xml.rels><?xml version="1.0" encoding="UTF-8"?>
<Relationships xmlns="http://schemas.openxmlformats.org/package/2006/relationships"><Relationship Id="rId1" Type="http://schemas.openxmlformats.org/officeDocument/2006/relationships/slide" Target="../slides/slide25.xml"/><Relationship Id="rId2" Type="http://schemas.openxmlformats.org/officeDocument/2006/relationships/notesMaster" Target="../notesMasters/notesMaster1.xml"/>
</Relationships>
</file>

<file path=ppt/notesSlides/_rels/notesSlide26.xml.rels><?xml version="1.0" encoding="UTF-8"?>
<Relationships xmlns="http://schemas.openxmlformats.org/package/2006/relationships"><Relationship Id="rId1" Type="http://schemas.openxmlformats.org/officeDocument/2006/relationships/slide" Target="../slides/slide26.xml"/><Relationship Id="rId2" Type="http://schemas.openxmlformats.org/officeDocument/2006/relationships/notesMaster" Target="../notesMasters/notesMaster1.xml"/>
</Relationships>
</file>

<file path=ppt/notesSlides/_rels/notesSlide27.xml.rels><?xml version="1.0" encoding="UTF-8"?>
<Relationships xmlns="http://schemas.openxmlformats.org/package/2006/relationships"><Relationship Id="rId1" Type="http://schemas.openxmlformats.org/officeDocument/2006/relationships/slide" Target="../slides/slide27.xml"/><Relationship Id="rId2" Type="http://schemas.openxmlformats.org/officeDocument/2006/relationships/notesMaster" Target="../notesMasters/notesMaster1.xml"/>
</Relationships>
</file>

<file path=ppt/notesSlides/_rels/notesSlide28.xml.rels><?xml version="1.0" encoding="UTF-8"?>
<Relationships xmlns="http://schemas.openxmlformats.org/package/2006/relationships"><Relationship Id="rId1" Type="http://schemas.openxmlformats.org/officeDocument/2006/relationships/slide" Target="../slides/slide28.xml"/><Relationship Id="rId2" Type="http://schemas.openxmlformats.org/officeDocument/2006/relationships/notesMaster" Target="../notesMasters/notesMaster1.xml"/>
</Relationships>
</file>

<file path=ppt/notesSlides/_rels/notesSlide29.xml.rels><?xml version="1.0" encoding="UTF-8"?>
<Relationships xmlns="http://schemas.openxmlformats.org/package/2006/relationships"><Relationship Id="rId1" Type="http://schemas.openxmlformats.org/officeDocument/2006/relationships/slide" Target="../slides/slide29.xml"/><Relationship Id="rId2" Type="http://schemas.openxmlformats.org/officeDocument/2006/relationships/notesMaster" Target="../notesMasters/notesMaster1.xml"/>
</Relationships>
</file>

<file path=ppt/notesSlides/_rels/notesSlide3.xml.rels><?xml version="1.0" encoding="UTF-8"?>
<Relationships xmlns="http://schemas.openxmlformats.org/package/2006/relationships"><Relationship Id="rId1" Type="http://schemas.openxmlformats.org/officeDocument/2006/relationships/slide" Target="../slides/slide3.xml"/><Relationship Id="rId2" Type="http://schemas.openxmlformats.org/officeDocument/2006/relationships/notesMaster" Target="../notesMasters/notesMaster1.xml"/>
</Relationships>
</file>

<file path=ppt/notesSlides/_rels/notesSlide30.xml.rels><?xml version="1.0" encoding="UTF-8"?>
<Relationships xmlns="http://schemas.openxmlformats.org/package/2006/relationships"><Relationship Id="rId1" Type="http://schemas.openxmlformats.org/officeDocument/2006/relationships/slide" Target="../slides/slide30.xml"/><Relationship Id="rId2" Type="http://schemas.openxmlformats.org/officeDocument/2006/relationships/notesMaster" Target="../notesMasters/notesMaster1.xml"/>
</Relationships>
</file>

<file path=ppt/notesSlides/_rels/notesSlide31.xml.rels><?xml version="1.0" encoding="UTF-8"?>
<Relationships xmlns="http://schemas.openxmlformats.org/package/2006/relationships"><Relationship Id="rId1" Type="http://schemas.openxmlformats.org/officeDocument/2006/relationships/slide" Target="../slides/slide31.xml"/><Relationship Id="rId2" Type="http://schemas.openxmlformats.org/officeDocument/2006/relationships/notesMaster" Target="../notesMasters/notesMaster1.xml"/>
</Relationships>
</file>

<file path=ppt/notesSlides/_rels/notesSlide32.xml.rels><?xml version="1.0" encoding="UTF-8"?>
<Relationships xmlns="http://schemas.openxmlformats.org/package/2006/relationships"><Relationship Id="rId1" Type="http://schemas.openxmlformats.org/officeDocument/2006/relationships/slide" Target="../slides/slide32.xml"/><Relationship Id="rId2" Type="http://schemas.openxmlformats.org/officeDocument/2006/relationships/notesMaster" Target="../notesMasters/notesMaster1.xml"/>
</Relationships>
</file>

<file path=ppt/notesSlides/_rels/notesSlide33.xml.rels><?xml version="1.0" encoding="UTF-8"?>
<Relationships xmlns="http://schemas.openxmlformats.org/package/2006/relationships"><Relationship Id="rId1" Type="http://schemas.openxmlformats.org/officeDocument/2006/relationships/slide" Target="../slides/slide33.xml"/><Relationship Id="rId2" Type="http://schemas.openxmlformats.org/officeDocument/2006/relationships/notesMaster" Target="../notesMasters/notesMaster1.xml"/>
</Relationships>
</file>

<file path=ppt/notesSlides/_rels/notesSlide34.xml.rels><?xml version="1.0" encoding="UTF-8"?>
<Relationships xmlns="http://schemas.openxmlformats.org/package/2006/relationships"><Relationship Id="rId1" Type="http://schemas.openxmlformats.org/officeDocument/2006/relationships/slide" Target="../slides/slide34.xml"/><Relationship Id="rId2" Type="http://schemas.openxmlformats.org/officeDocument/2006/relationships/notesMaster" Target="../notesMasters/notesMaster1.xml"/>
</Relationships>
</file>

<file path=ppt/notesSlides/_rels/notesSlide35.xml.rels><?xml version="1.0" encoding="UTF-8"?>
<Relationships xmlns="http://schemas.openxmlformats.org/package/2006/relationships"><Relationship Id="rId1" Type="http://schemas.openxmlformats.org/officeDocument/2006/relationships/slide" Target="../slides/slide35.xml"/><Relationship Id="rId2" Type="http://schemas.openxmlformats.org/officeDocument/2006/relationships/notesMaster" Target="../notesMasters/notesMaster1.xml"/>
</Relationships>
</file>

<file path=ppt/notesSlides/_rels/notesSlide36.xml.rels><?xml version="1.0" encoding="UTF-8"?>
<Relationships xmlns="http://schemas.openxmlformats.org/package/2006/relationships"><Relationship Id="rId1" Type="http://schemas.openxmlformats.org/officeDocument/2006/relationships/slide" Target="../slides/slide36.xml"/><Relationship Id="rId2" Type="http://schemas.openxmlformats.org/officeDocument/2006/relationships/notesMaster" Target="../notesMasters/notesMaster1.xml"/>
</Relationships>
</file>

<file path=ppt/notesSlides/_rels/notesSlide37.xml.rels><?xml version="1.0" encoding="UTF-8"?>
<Relationships xmlns="http://schemas.openxmlformats.org/package/2006/relationships"><Relationship Id="rId1" Type="http://schemas.openxmlformats.org/officeDocument/2006/relationships/slide" Target="../slides/slide37.xml"/><Relationship Id="rId2" Type="http://schemas.openxmlformats.org/officeDocument/2006/relationships/notesMaster" Target="../notesMasters/notesMaster1.xml"/>
</Relationships>
</file>

<file path=ppt/notesSlides/_rels/notesSlide38.xml.rels><?xml version="1.0" encoding="UTF-8"?>
<Relationships xmlns="http://schemas.openxmlformats.org/package/2006/relationships"><Relationship Id="rId1" Type="http://schemas.openxmlformats.org/officeDocument/2006/relationships/slide" Target="../slides/slide38.xml"/><Relationship Id="rId2" Type="http://schemas.openxmlformats.org/officeDocument/2006/relationships/notesMaster" Target="../notesMasters/notesMaster1.xml"/>
</Relationships>
</file>

<file path=ppt/notesSlides/_rels/notesSlide39.xml.rels><?xml version="1.0" encoding="UTF-8"?>
<Relationships xmlns="http://schemas.openxmlformats.org/package/2006/relationships"><Relationship Id="rId1" Type="http://schemas.openxmlformats.org/officeDocument/2006/relationships/slide" Target="../slides/slide39.xml"/><Relationship Id="rId2" Type="http://schemas.openxmlformats.org/officeDocument/2006/relationships/notesMaster" Target="../notesMasters/notesMaster1.xml"/>
</Relationships>
</file>

<file path=ppt/notesSlides/_rels/notesSlide4.xml.rels><?xml version="1.0" encoding="UTF-8"?>
<Relationships xmlns="http://schemas.openxmlformats.org/package/2006/relationships"><Relationship Id="rId1" Type="http://schemas.openxmlformats.org/officeDocument/2006/relationships/slide" Target="../slides/slide4.xml"/><Relationship Id="rId2" Type="http://schemas.openxmlformats.org/officeDocument/2006/relationships/notesMaster" Target="../notesMasters/notesMaster1.xml"/>
</Relationships>
</file>

<file path=ppt/notesSlides/_rels/notesSlide40.xml.rels><?xml version="1.0" encoding="UTF-8"?>
<Relationships xmlns="http://schemas.openxmlformats.org/package/2006/relationships"><Relationship Id="rId1" Type="http://schemas.openxmlformats.org/officeDocument/2006/relationships/slide" Target="../slides/slide40.xml"/><Relationship Id="rId2" Type="http://schemas.openxmlformats.org/officeDocument/2006/relationships/notesMaster" Target="../notesMasters/notesMaster1.xml"/>
</Relationships>
</file>

<file path=ppt/notesSlides/_rels/notesSlide41.xml.rels><?xml version="1.0" encoding="UTF-8"?>
<Relationships xmlns="http://schemas.openxmlformats.org/package/2006/relationships"><Relationship Id="rId1" Type="http://schemas.openxmlformats.org/officeDocument/2006/relationships/slide" Target="../slides/slide41.xml"/><Relationship Id="rId2" Type="http://schemas.openxmlformats.org/officeDocument/2006/relationships/notesMaster" Target="../notesMasters/notesMaster1.xml"/>
</Relationships>
</file>

<file path=ppt/notesSlides/_rels/notesSlide42.xml.rels><?xml version="1.0" encoding="UTF-8"?>
<Relationships xmlns="http://schemas.openxmlformats.org/package/2006/relationships"><Relationship Id="rId1" Type="http://schemas.openxmlformats.org/officeDocument/2006/relationships/slide" Target="../slides/slide42.xml"/><Relationship Id="rId2" Type="http://schemas.openxmlformats.org/officeDocument/2006/relationships/notesMaster" Target="../notesMasters/notesMaster1.xml"/>
</Relationships>
</file>

<file path=ppt/notesSlides/_rels/notesSlide43.xml.rels><?xml version="1.0" encoding="UTF-8"?>
<Relationships xmlns="http://schemas.openxmlformats.org/package/2006/relationships"><Relationship Id="rId1" Type="http://schemas.openxmlformats.org/officeDocument/2006/relationships/slide" Target="../slides/slide43.xml"/><Relationship Id="rId2" Type="http://schemas.openxmlformats.org/officeDocument/2006/relationships/notesMaster" Target="../notesMasters/notesMaster1.xml"/>
</Relationships>
</file>

<file path=ppt/notesSlides/_rels/notesSlide44.xml.rels><?xml version="1.0" encoding="UTF-8"?>
<Relationships xmlns="http://schemas.openxmlformats.org/package/2006/relationships"><Relationship Id="rId1" Type="http://schemas.openxmlformats.org/officeDocument/2006/relationships/slide" Target="../slides/slide44.xml"/><Relationship Id="rId2" Type="http://schemas.openxmlformats.org/officeDocument/2006/relationships/notesMaster" Target="../notesMasters/notesMaster1.xml"/>
</Relationships>
</file>

<file path=ppt/notesSlides/_rels/notesSlide45.xml.rels><?xml version="1.0" encoding="UTF-8"?>
<Relationships xmlns="http://schemas.openxmlformats.org/package/2006/relationships"><Relationship Id="rId1" Type="http://schemas.openxmlformats.org/officeDocument/2006/relationships/slide" Target="../slides/slide45.xml"/><Relationship Id="rId2" Type="http://schemas.openxmlformats.org/officeDocument/2006/relationships/notesMaster" Target="../notesMasters/notesMaster1.xml"/>
</Relationships>
</file>

<file path=ppt/notesSlides/_rels/notesSlide46.xml.rels><?xml version="1.0" encoding="UTF-8"?>
<Relationships xmlns="http://schemas.openxmlformats.org/package/2006/relationships"><Relationship Id="rId1" Type="http://schemas.openxmlformats.org/officeDocument/2006/relationships/slide" Target="../slides/slide46.xml"/><Relationship Id="rId2" Type="http://schemas.openxmlformats.org/officeDocument/2006/relationships/notesMaster" Target="../notesMasters/notesMaster1.xml"/>
</Relationships>
</file>

<file path=ppt/notesSlides/_rels/notesSlide47.xml.rels><?xml version="1.0" encoding="UTF-8"?>
<Relationships xmlns="http://schemas.openxmlformats.org/package/2006/relationships"><Relationship Id="rId1" Type="http://schemas.openxmlformats.org/officeDocument/2006/relationships/slide" Target="../slides/slide47.xml"/><Relationship Id="rId2" Type="http://schemas.openxmlformats.org/officeDocument/2006/relationships/notesMaster" Target="../notesMasters/notesMaster1.xml"/>
</Relationships>
</file>

<file path=ppt/notesSlides/_rels/notesSlide48.xml.rels><?xml version="1.0" encoding="UTF-8"?>
<Relationships xmlns="http://schemas.openxmlformats.org/package/2006/relationships"><Relationship Id="rId1" Type="http://schemas.openxmlformats.org/officeDocument/2006/relationships/slide" Target="../slides/slide48.xml"/><Relationship Id="rId2" Type="http://schemas.openxmlformats.org/officeDocument/2006/relationships/notesMaster" Target="../notesMasters/notesMaster1.xml"/>
</Relationships>
</file>

<file path=ppt/notesSlides/_rels/notesSlide49.xml.rels><?xml version="1.0" encoding="UTF-8"?>
<Relationships xmlns="http://schemas.openxmlformats.org/package/2006/relationships"><Relationship Id="rId1" Type="http://schemas.openxmlformats.org/officeDocument/2006/relationships/slide" Target="../slides/slide49.xml"/><Relationship Id="rId2" Type="http://schemas.openxmlformats.org/officeDocument/2006/relationships/notesMaster" Target="../notesMasters/notesMaster1.xml"/>
</Relationships>
</file>

<file path=ppt/notesSlides/_rels/notesSlide5.xml.rels><?xml version="1.0" encoding="UTF-8"?>
<Relationships xmlns="http://schemas.openxmlformats.org/package/2006/relationships"><Relationship Id="rId1" Type="http://schemas.openxmlformats.org/officeDocument/2006/relationships/slide" Target="../slides/slide5.xml"/><Relationship Id="rId2" Type="http://schemas.openxmlformats.org/officeDocument/2006/relationships/notesMaster" Target="../notesMasters/notesMaster1.xml"/>
</Relationships>
</file>

<file path=ppt/notesSlides/_rels/notesSlide50.xml.rels><?xml version="1.0" encoding="UTF-8"?>
<Relationships xmlns="http://schemas.openxmlformats.org/package/2006/relationships"><Relationship Id="rId1" Type="http://schemas.openxmlformats.org/officeDocument/2006/relationships/slide" Target="../slides/slide50.xml"/><Relationship Id="rId2" Type="http://schemas.openxmlformats.org/officeDocument/2006/relationships/notesMaster" Target="../notesMasters/notesMaster1.xml"/>
</Relationships>
</file>

<file path=ppt/notesSlides/_rels/notesSlide51.xml.rels><?xml version="1.0" encoding="UTF-8"?>
<Relationships xmlns="http://schemas.openxmlformats.org/package/2006/relationships"><Relationship Id="rId1" Type="http://schemas.openxmlformats.org/officeDocument/2006/relationships/slide" Target="../slides/slide51.xml"/><Relationship Id="rId2" Type="http://schemas.openxmlformats.org/officeDocument/2006/relationships/notesMaster" Target="../notesMasters/notesMaster1.xml"/>
</Relationships>
</file>

<file path=ppt/notesSlides/_rels/notesSlide52.xml.rels><?xml version="1.0" encoding="UTF-8"?>
<Relationships xmlns="http://schemas.openxmlformats.org/package/2006/relationships"><Relationship Id="rId1" Type="http://schemas.openxmlformats.org/officeDocument/2006/relationships/slide" Target="../slides/slide52.xml"/><Relationship Id="rId2" Type="http://schemas.openxmlformats.org/officeDocument/2006/relationships/notesMaster" Target="../notesMasters/notesMaster1.xml"/>
</Relationships>
</file>

<file path=ppt/notesSlides/_rels/notesSlide53.xml.rels><?xml version="1.0" encoding="UTF-8"?>
<Relationships xmlns="http://schemas.openxmlformats.org/package/2006/relationships"><Relationship Id="rId1" Type="http://schemas.openxmlformats.org/officeDocument/2006/relationships/slide" Target="../slides/slide53.xml"/><Relationship Id="rId2" Type="http://schemas.openxmlformats.org/officeDocument/2006/relationships/notesMaster" Target="../notesMasters/notesMaster1.xml"/>
</Relationships>
</file>

<file path=ppt/notesSlides/_rels/notesSlide54.xml.rels><?xml version="1.0" encoding="UTF-8"?>
<Relationships xmlns="http://schemas.openxmlformats.org/package/2006/relationships"><Relationship Id="rId1" Type="http://schemas.openxmlformats.org/officeDocument/2006/relationships/slide" Target="../slides/slide54.xml"/><Relationship Id="rId2" Type="http://schemas.openxmlformats.org/officeDocument/2006/relationships/notesMaster" Target="../notesMasters/notesMaster1.xml"/>
</Relationships>
</file>

<file path=ppt/notesSlides/_rels/notesSlide55.xml.rels><?xml version="1.0" encoding="UTF-8"?>
<Relationships xmlns="http://schemas.openxmlformats.org/package/2006/relationships"><Relationship Id="rId1" Type="http://schemas.openxmlformats.org/officeDocument/2006/relationships/slide" Target="../slides/slide55.xml"/><Relationship Id="rId2" Type="http://schemas.openxmlformats.org/officeDocument/2006/relationships/notesMaster" Target="../notesMasters/notesMaster1.xml"/>
</Relationships>
</file>

<file path=ppt/notesSlides/_rels/notesSlide56.xml.rels><?xml version="1.0" encoding="UTF-8"?>
<Relationships xmlns="http://schemas.openxmlformats.org/package/2006/relationships"><Relationship Id="rId1" Type="http://schemas.openxmlformats.org/officeDocument/2006/relationships/slide" Target="../slides/slide56.xml"/><Relationship Id="rId2" Type="http://schemas.openxmlformats.org/officeDocument/2006/relationships/notesMaster" Target="../notesMasters/notesMaster1.xml"/>
</Relationships>
</file>

<file path=ppt/notesSlides/_rels/notesSlide57.xml.rels><?xml version="1.0" encoding="UTF-8"?>
<Relationships xmlns="http://schemas.openxmlformats.org/package/2006/relationships"><Relationship Id="rId1" Type="http://schemas.openxmlformats.org/officeDocument/2006/relationships/slide" Target="../slides/slide57.xml"/><Relationship Id="rId2" Type="http://schemas.openxmlformats.org/officeDocument/2006/relationships/notesMaster" Target="../notesMasters/notesMaster1.xml"/>
</Relationships>
</file>

<file path=ppt/notesSlides/_rels/notesSlide58.xml.rels><?xml version="1.0" encoding="UTF-8"?>
<Relationships xmlns="http://schemas.openxmlformats.org/package/2006/relationships"><Relationship Id="rId1" Type="http://schemas.openxmlformats.org/officeDocument/2006/relationships/slide" Target="../slides/slide58.xml"/><Relationship Id="rId2" Type="http://schemas.openxmlformats.org/officeDocument/2006/relationships/notesMaster" Target="../notesMasters/notesMaster1.xml"/>
</Relationships>
</file>

<file path=ppt/notesSlides/_rels/notesSlide6.xml.rels><?xml version="1.0" encoding="UTF-8"?>
<Relationships xmlns="http://schemas.openxmlformats.org/package/2006/relationships"><Relationship Id="rId1" Type="http://schemas.openxmlformats.org/officeDocument/2006/relationships/slide" Target="../slides/slide6.xml"/><Relationship Id="rId2" Type="http://schemas.openxmlformats.org/officeDocument/2006/relationships/notesMaster" Target="../notesMasters/notesMaster1.xml"/>
</Relationships>
</file>

<file path=ppt/notesSlides/_rels/notesSlide7.xml.rels><?xml version="1.0" encoding="UTF-8"?>
<Relationships xmlns="http://schemas.openxmlformats.org/package/2006/relationships"><Relationship Id="rId1" Type="http://schemas.openxmlformats.org/officeDocument/2006/relationships/slide" Target="../slides/slide7.xml"/><Relationship Id="rId2" Type="http://schemas.openxmlformats.org/officeDocument/2006/relationships/notesMaster" Target="../notesMasters/notesMaster1.xml"/>
</Relationships>
</file>

<file path=ppt/notesSlides/_rels/notesSlide8.xml.rels><?xml version="1.0" encoding="UTF-8"?>
<Relationships xmlns="http://schemas.openxmlformats.org/package/2006/relationships"><Relationship Id="rId1" Type="http://schemas.openxmlformats.org/officeDocument/2006/relationships/slide" Target="../slides/slide8.xml"/><Relationship Id="rId2" Type="http://schemas.openxmlformats.org/officeDocument/2006/relationships/notesMaster" Target="../notesMasters/notesMaster1.xml"/>
</Relationships>
</file>

<file path=ppt/notesSlides/_rels/notesSlide9.xml.rels><?xml version="1.0" encoding="UTF-8"?>
<Relationships xmlns="http://schemas.openxmlformats.org/package/2006/relationships"><Relationship Id="rId1" Type="http://schemas.openxmlformats.org/officeDocument/2006/relationships/slide" Target="../slides/slide9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6" name="PlaceHolder 1"/>
          <p:cNvSpPr>
            <a:spLocks noGrp="1"/>
          </p:cNvSpPr>
          <p:nvPr>
            <p:ph type="sldImg"/>
          </p:nvPr>
        </p:nvSpPr>
        <p:spPr>
          <a:xfrm>
            <a:off x="1252080" y="753840"/>
            <a:ext cx="5267520" cy="3771720"/>
          </a:xfrm>
          <a:prstGeom prst="rect">
            <a:avLst/>
          </a:prstGeom>
        </p:spPr>
      </p:sp>
      <p:sp>
        <p:nvSpPr>
          <p:cNvPr id="777" name="PlaceHolder 2"/>
          <p:cNvSpPr>
            <a:spLocks noGrp="1"/>
          </p:cNvSpPr>
          <p:nvPr>
            <p:ph type="body"/>
          </p:nvPr>
        </p:nvSpPr>
        <p:spPr>
          <a:xfrm>
            <a:off x="777240" y="4778280"/>
            <a:ext cx="6217560" cy="452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778" name="TextShape 3"/>
          <p:cNvSpPr txBox="1"/>
          <p:nvPr/>
        </p:nvSpPr>
        <p:spPr>
          <a:xfrm>
            <a:off x="4402440" y="9553320"/>
            <a:ext cx="3367800" cy="502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12DC6F8F-C875-44AF-8472-19C9971CA736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10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3" name="PlaceHolder 1"/>
          <p:cNvSpPr>
            <a:spLocks noGrp="1"/>
          </p:cNvSpPr>
          <p:nvPr>
            <p:ph type="sldImg"/>
          </p:nvPr>
        </p:nvSpPr>
        <p:spPr>
          <a:xfrm>
            <a:off x="1252080" y="753840"/>
            <a:ext cx="5267520" cy="3771720"/>
          </a:xfrm>
          <a:prstGeom prst="rect">
            <a:avLst/>
          </a:prstGeom>
        </p:spPr>
      </p:sp>
      <p:sp>
        <p:nvSpPr>
          <p:cNvPr id="804" name="PlaceHolder 2"/>
          <p:cNvSpPr>
            <a:spLocks noGrp="1"/>
          </p:cNvSpPr>
          <p:nvPr>
            <p:ph type="body"/>
          </p:nvPr>
        </p:nvSpPr>
        <p:spPr>
          <a:xfrm>
            <a:off x="777240" y="4778280"/>
            <a:ext cx="6217560" cy="452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805" name="TextShape 3"/>
          <p:cNvSpPr txBox="1"/>
          <p:nvPr/>
        </p:nvSpPr>
        <p:spPr>
          <a:xfrm>
            <a:off x="4402440" y="9553320"/>
            <a:ext cx="3367800" cy="502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44EA6FC5-E342-4C95-974E-6A3331E05BB9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1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6" name="PlaceHolder 1"/>
          <p:cNvSpPr>
            <a:spLocks noGrp="1"/>
          </p:cNvSpPr>
          <p:nvPr>
            <p:ph type="sldImg"/>
          </p:nvPr>
        </p:nvSpPr>
        <p:spPr>
          <a:xfrm>
            <a:off x="1252080" y="753840"/>
            <a:ext cx="5267520" cy="3771720"/>
          </a:xfrm>
          <a:prstGeom prst="rect">
            <a:avLst/>
          </a:prstGeom>
        </p:spPr>
      </p:sp>
      <p:sp>
        <p:nvSpPr>
          <p:cNvPr id="807" name="PlaceHolder 2"/>
          <p:cNvSpPr>
            <a:spLocks noGrp="1"/>
          </p:cNvSpPr>
          <p:nvPr>
            <p:ph type="body"/>
          </p:nvPr>
        </p:nvSpPr>
        <p:spPr>
          <a:xfrm>
            <a:off x="777240" y="4778280"/>
            <a:ext cx="6217560" cy="452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808" name="TextShape 3"/>
          <p:cNvSpPr txBox="1"/>
          <p:nvPr/>
        </p:nvSpPr>
        <p:spPr>
          <a:xfrm>
            <a:off x="4402440" y="9553320"/>
            <a:ext cx="3367800" cy="502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25AB3174-F680-4160-910D-B716CB56043C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1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" name="PlaceHolder 1"/>
          <p:cNvSpPr>
            <a:spLocks noGrp="1"/>
          </p:cNvSpPr>
          <p:nvPr>
            <p:ph type="sldImg"/>
          </p:nvPr>
        </p:nvSpPr>
        <p:spPr>
          <a:xfrm>
            <a:off x="1252080" y="753840"/>
            <a:ext cx="5267520" cy="3771720"/>
          </a:xfrm>
          <a:prstGeom prst="rect">
            <a:avLst/>
          </a:prstGeom>
        </p:spPr>
      </p:sp>
      <p:sp>
        <p:nvSpPr>
          <p:cNvPr id="810" name="PlaceHolder 2"/>
          <p:cNvSpPr>
            <a:spLocks noGrp="1"/>
          </p:cNvSpPr>
          <p:nvPr>
            <p:ph type="body"/>
          </p:nvPr>
        </p:nvSpPr>
        <p:spPr>
          <a:xfrm>
            <a:off x="777240" y="4778280"/>
            <a:ext cx="6217560" cy="452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811" name="TextShape 3"/>
          <p:cNvSpPr txBox="1"/>
          <p:nvPr/>
        </p:nvSpPr>
        <p:spPr>
          <a:xfrm>
            <a:off x="4402440" y="9553320"/>
            <a:ext cx="3367800" cy="502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0F40255D-0944-46FA-9CED-D91E88563A76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1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2" name="PlaceHolder 1"/>
          <p:cNvSpPr>
            <a:spLocks noGrp="1"/>
          </p:cNvSpPr>
          <p:nvPr>
            <p:ph type="sldImg"/>
          </p:nvPr>
        </p:nvSpPr>
        <p:spPr>
          <a:xfrm>
            <a:off x="1252080" y="753840"/>
            <a:ext cx="5267520" cy="3771720"/>
          </a:xfrm>
          <a:prstGeom prst="rect">
            <a:avLst/>
          </a:prstGeom>
        </p:spPr>
      </p:sp>
      <p:sp>
        <p:nvSpPr>
          <p:cNvPr id="813" name="PlaceHolder 2"/>
          <p:cNvSpPr>
            <a:spLocks noGrp="1"/>
          </p:cNvSpPr>
          <p:nvPr>
            <p:ph type="body"/>
          </p:nvPr>
        </p:nvSpPr>
        <p:spPr>
          <a:xfrm>
            <a:off x="777240" y="4778280"/>
            <a:ext cx="6217560" cy="452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814" name="TextShape 3"/>
          <p:cNvSpPr txBox="1"/>
          <p:nvPr/>
        </p:nvSpPr>
        <p:spPr>
          <a:xfrm>
            <a:off x="4402440" y="9553320"/>
            <a:ext cx="3367800" cy="502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A64458F9-560F-492F-9116-47DBAFAB4B99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1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5" name="PlaceHolder 1"/>
          <p:cNvSpPr>
            <a:spLocks noGrp="1"/>
          </p:cNvSpPr>
          <p:nvPr>
            <p:ph type="sldImg"/>
          </p:nvPr>
        </p:nvSpPr>
        <p:spPr>
          <a:xfrm>
            <a:off x="1252080" y="753840"/>
            <a:ext cx="5267520" cy="3771720"/>
          </a:xfrm>
          <a:prstGeom prst="rect">
            <a:avLst/>
          </a:prstGeom>
        </p:spPr>
      </p:sp>
      <p:sp>
        <p:nvSpPr>
          <p:cNvPr id="816" name="PlaceHolder 2"/>
          <p:cNvSpPr>
            <a:spLocks noGrp="1"/>
          </p:cNvSpPr>
          <p:nvPr>
            <p:ph type="body"/>
          </p:nvPr>
        </p:nvSpPr>
        <p:spPr>
          <a:xfrm>
            <a:off x="777240" y="4778280"/>
            <a:ext cx="6217560" cy="452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817" name="TextShape 3"/>
          <p:cNvSpPr txBox="1"/>
          <p:nvPr/>
        </p:nvSpPr>
        <p:spPr>
          <a:xfrm>
            <a:off x="4402440" y="9553320"/>
            <a:ext cx="3367800" cy="502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7D8FCE2D-1480-4EB9-A3C1-B07C1FA3E73B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1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8" name="PlaceHolder 1"/>
          <p:cNvSpPr>
            <a:spLocks noGrp="1"/>
          </p:cNvSpPr>
          <p:nvPr>
            <p:ph type="sldImg"/>
          </p:nvPr>
        </p:nvSpPr>
        <p:spPr>
          <a:xfrm>
            <a:off x="1252080" y="753840"/>
            <a:ext cx="5267520" cy="3771720"/>
          </a:xfrm>
          <a:prstGeom prst="rect">
            <a:avLst/>
          </a:prstGeom>
        </p:spPr>
      </p:sp>
      <p:sp>
        <p:nvSpPr>
          <p:cNvPr id="819" name="PlaceHolder 2"/>
          <p:cNvSpPr>
            <a:spLocks noGrp="1"/>
          </p:cNvSpPr>
          <p:nvPr>
            <p:ph type="body"/>
          </p:nvPr>
        </p:nvSpPr>
        <p:spPr>
          <a:xfrm>
            <a:off x="777240" y="4778280"/>
            <a:ext cx="6217560" cy="452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820" name="TextShape 3"/>
          <p:cNvSpPr txBox="1"/>
          <p:nvPr/>
        </p:nvSpPr>
        <p:spPr>
          <a:xfrm>
            <a:off x="4402440" y="9553320"/>
            <a:ext cx="3367800" cy="502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19CF0260-95D4-4035-A3D6-A45BB59054C0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1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1" name="PlaceHolder 1"/>
          <p:cNvSpPr>
            <a:spLocks noGrp="1"/>
          </p:cNvSpPr>
          <p:nvPr>
            <p:ph type="sldImg"/>
          </p:nvPr>
        </p:nvSpPr>
        <p:spPr>
          <a:xfrm>
            <a:off x="1252080" y="753840"/>
            <a:ext cx="5267520" cy="3771720"/>
          </a:xfrm>
          <a:prstGeom prst="rect">
            <a:avLst/>
          </a:prstGeom>
        </p:spPr>
      </p:sp>
      <p:sp>
        <p:nvSpPr>
          <p:cNvPr id="822" name="PlaceHolder 2"/>
          <p:cNvSpPr>
            <a:spLocks noGrp="1"/>
          </p:cNvSpPr>
          <p:nvPr>
            <p:ph type="body"/>
          </p:nvPr>
        </p:nvSpPr>
        <p:spPr>
          <a:xfrm>
            <a:off x="777240" y="4778280"/>
            <a:ext cx="6217560" cy="452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823" name="TextShape 3"/>
          <p:cNvSpPr txBox="1"/>
          <p:nvPr/>
        </p:nvSpPr>
        <p:spPr>
          <a:xfrm>
            <a:off x="4402440" y="9553320"/>
            <a:ext cx="3367800" cy="502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C8905643-0880-486C-8894-2DB3CB52FF9A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17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4" name="PlaceHolder 1"/>
          <p:cNvSpPr>
            <a:spLocks noGrp="1"/>
          </p:cNvSpPr>
          <p:nvPr>
            <p:ph type="sldImg"/>
          </p:nvPr>
        </p:nvSpPr>
        <p:spPr>
          <a:xfrm>
            <a:off x="1252080" y="753840"/>
            <a:ext cx="5267520" cy="3771720"/>
          </a:xfrm>
          <a:prstGeom prst="rect">
            <a:avLst/>
          </a:prstGeom>
        </p:spPr>
      </p:sp>
      <p:sp>
        <p:nvSpPr>
          <p:cNvPr id="825" name="PlaceHolder 2"/>
          <p:cNvSpPr>
            <a:spLocks noGrp="1"/>
          </p:cNvSpPr>
          <p:nvPr>
            <p:ph type="body"/>
          </p:nvPr>
        </p:nvSpPr>
        <p:spPr>
          <a:xfrm>
            <a:off x="777240" y="4778280"/>
            <a:ext cx="6217560" cy="452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826" name="TextShape 3"/>
          <p:cNvSpPr txBox="1"/>
          <p:nvPr/>
        </p:nvSpPr>
        <p:spPr>
          <a:xfrm>
            <a:off x="4402440" y="9553320"/>
            <a:ext cx="3367800" cy="502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A5065E80-87A7-4389-8101-D35EE54BAA3A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18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7" name="PlaceHolder 1"/>
          <p:cNvSpPr>
            <a:spLocks noGrp="1"/>
          </p:cNvSpPr>
          <p:nvPr>
            <p:ph type="sldImg"/>
          </p:nvPr>
        </p:nvSpPr>
        <p:spPr>
          <a:xfrm>
            <a:off x="1252080" y="753840"/>
            <a:ext cx="5267520" cy="3771720"/>
          </a:xfrm>
          <a:prstGeom prst="rect">
            <a:avLst/>
          </a:prstGeom>
        </p:spPr>
      </p:sp>
      <p:sp>
        <p:nvSpPr>
          <p:cNvPr id="828" name="PlaceHolder 2"/>
          <p:cNvSpPr>
            <a:spLocks noGrp="1"/>
          </p:cNvSpPr>
          <p:nvPr>
            <p:ph type="body"/>
          </p:nvPr>
        </p:nvSpPr>
        <p:spPr>
          <a:xfrm>
            <a:off x="777240" y="4778280"/>
            <a:ext cx="6217560" cy="452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829" name="TextShape 3"/>
          <p:cNvSpPr txBox="1"/>
          <p:nvPr/>
        </p:nvSpPr>
        <p:spPr>
          <a:xfrm>
            <a:off x="4402440" y="9553320"/>
            <a:ext cx="3367800" cy="502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C7BA952E-150D-40B7-8E60-D4B08014D57F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19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0" name="PlaceHolder 1"/>
          <p:cNvSpPr>
            <a:spLocks noGrp="1"/>
          </p:cNvSpPr>
          <p:nvPr>
            <p:ph type="sldImg"/>
          </p:nvPr>
        </p:nvSpPr>
        <p:spPr>
          <a:xfrm>
            <a:off x="1252080" y="753840"/>
            <a:ext cx="5267520" cy="3771720"/>
          </a:xfrm>
          <a:prstGeom prst="rect">
            <a:avLst/>
          </a:prstGeom>
        </p:spPr>
      </p:sp>
      <p:sp>
        <p:nvSpPr>
          <p:cNvPr id="831" name="PlaceHolder 2"/>
          <p:cNvSpPr>
            <a:spLocks noGrp="1"/>
          </p:cNvSpPr>
          <p:nvPr>
            <p:ph type="body"/>
          </p:nvPr>
        </p:nvSpPr>
        <p:spPr>
          <a:xfrm>
            <a:off x="777240" y="4778280"/>
            <a:ext cx="6217560" cy="452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832" name="TextShape 3"/>
          <p:cNvSpPr txBox="1"/>
          <p:nvPr/>
        </p:nvSpPr>
        <p:spPr>
          <a:xfrm>
            <a:off x="4402440" y="9553320"/>
            <a:ext cx="3367800" cy="502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05EA09C4-F168-417E-89D4-A3FDBA1C6675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9" name="PlaceHolder 1"/>
          <p:cNvSpPr>
            <a:spLocks noGrp="1"/>
          </p:cNvSpPr>
          <p:nvPr>
            <p:ph type="sldImg"/>
          </p:nvPr>
        </p:nvSpPr>
        <p:spPr>
          <a:xfrm>
            <a:off x="1252080" y="753840"/>
            <a:ext cx="5267520" cy="3771720"/>
          </a:xfrm>
          <a:prstGeom prst="rect">
            <a:avLst/>
          </a:prstGeom>
        </p:spPr>
      </p:sp>
      <p:sp>
        <p:nvSpPr>
          <p:cNvPr id="780" name="PlaceHolder 2"/>
          <p:cNvSpPr>
            <a:spLocks noGrp="1"/>
          </p:cNvSpPr>
          <p:nvPr>
            <p:ph type="body"/>
          </p:nvPr>
        </p:nvSpPr>
        <p:spPr>
          <a:xfrm>
            <a:off x="777240" y="4778280"/>
            <a:ext cx="6217560" cy="452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781" name="TextShape 3"/>
          <p:cNvSpPr txBox="1"/>
          <p:nvPr/>
        </p:nvSpPr>
        <p:spPr>
          <a:xfrm>
            <a:off x="4402440" y="9553320"/>
            <a:ext cx="3367800" cy="502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7BD605D4-643F-4234-B8CD-EA1B03CFC9EC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20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3" name="PlaceHolder 1"/>
          <p:cNvSpPr>
            <a:spLocks noGrp="1"/>
          </p:cNvSpPr>
          <p:nvPr>
            <p:ph type="sldImg"/>
          </p:nvPr>
        </p:nvSpPr>
        <p:spPr>
          <a:xfrm>
            <a:off x="1252080" y="753840"/>
            <a:ext cx="5267520" cy="3771720"/>
          </a:xfrm>
          <a:prstGeom prst="rect">
            <a:avLst/>
          </a:prstGeom>
        </p:spPr>
      </p:sp>
      <p:sp>
        <p:nvSpPr>
          <p:cNvPr id="834" name="PlaceHolder 2"/>
          <p:cNvSpPr>
            <a:spLocks noGrp="1"/>
          </p:cNvSpPr>
          <p:nvPr>
            <p:ph type="body"/>
          </p:nvPr>
        </p:nvSpPr>
        <p:spPr>
          <a:xfrm>
            <a:off x="777240" y="4778280"/>
            <a:ext cx="6217560" cy="452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835" name="TextShape 3"/>
          <p:cNvSpPr txBox="1"/>
          <p:nvPr/>
        </p:nvSpPr>
        <p:spPr>
          <a:xfrm>
            <a:off x="4402440" y="9553320"/>
            <a:ext cx="3367800" cy="502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7E689A7D-709B-46F8-8703-EACA1ABC201D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2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6" name="PlaceHolder 1"/>
          <p:cNvSpPr>
            <a:spLocks noGrp="1"/>
          </p:cNvSpPr>
          <p:nvPr>
            <p:ph type="sldImg"/>
          </p:nvPr>
        </p:nvSpPr>
        <p:spPr>
          <a:xfrm>
            <a:off x="1252080" y="753840"/>
            <a:ext cx="5267520" cy="3771720"/>
          </a:xfrm>
          <a:prstGeom prst="rect">
            <a:avLst/>
          </a:prstGeom>
        </p:spPr>
      </p:sp>
      <p:sp>
        <p:nvSpPr>
          <p:cNvPr id="837" name="PlaceHolder 2"/>
          <p:cNvSpPr>
            <a:spLocks noGrp="1"/>
          </p:cNvSpPr>
          <p:nvPr>
            <p:ph type="body"/>
          </p:nvPr>
        </p:nvSpPr>
        <p:spPr>
          <a:xfrm>
            <a:off x="777240" y="4778280"/>
            <a:ext cx="6217560" cy="452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838" name="TextShape 3"/>
          <p:cNvSpPr txBox="1"/>
          <p:nvPr/>
        </p:nvSpPr>
        <p:spPr>
          <a:xfrm>
            <a:off x="4402440" y="9553320"/>
            <a:ext cx="3367800" cy="502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64B69407-4330-4796-A0A0-28C6E42F27DD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2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" name="PlaceHolder 1"/>
          <p:cNvSpPr>
            <a:spLocks noGrp="1"/>
          </p:cNvSpPr>
          <p:nvPr>
            <p:ph type="sldImg"/>
          </p:nvPr>
        </p:nvSpPr>
        <p:spPr>
          <a:xfrm>
            <a:off x="1252080" y="753840"/>
            <a:ext cx="5267520" cy="3771720"/>
          </a:xfrm>
          <a:prstGeom prst="rect">
            <a:avLst/>
          </a:prstGeom>
        </p:spPr>
      </p:sp>
      <p:sp>
        <p:nvSpPr>
          <p:cNvPr id="840" name="PlaceHolder 2"/>
          <p:cNvSpPr>
            <a:spLocks noGrp="1"/>
          </p:cNvSpPr>
          <p:nvPr>
            <p:ph type="body"/>
          </p:nvPr>
        </p:nvSpPr>
        <p:spPr>
          <a:xfrm>
            <a:off x="777240" y="4778280"/>
            <a:ext cx="6217560" cy="452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841" name="TextShape 3"/>
          <p:cNvSpPr txBox="1"/>
          <p:nvPr/>
        </p:nvSpPr>
        <p:spPr>
          <a:xfrm>
            <a:off x="4402440" y="9553320"/>
            <a:ext cx="3367800" cy="502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F0A65ECB-810B-4882-9693-704487C0F45E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2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2" name="PlaceHolder 1"/>
          <p:cNvSpPr>
            <a:spLocks noGrp="1"/>
          </p:cNvSpPr>
          <p:nvPr>
            <p:ph type="sldImg"/>
          </p:nvPr>
        </p:nvSpPr>
        <p:spPr>
          <a:xfrm>
            <a:off x="1252080" y="753840"/>
            <a:ext cx="5267520" cy="3771720"/>
          </a:xfrm>
          <a:prstGeom prst="rect">
            <a:avLst/>
          </a:prstGeom>
        </p:spPr>
      </p:sp>
      <p:sp>
        <p:nvSpPr>
          <p:cNvPr id="843" name="PlaceHolder 2"/>
          <p:cNvSpPr>
            <a:spLocks noGrp="1"/>
          </p:cNvSpPr>
          <p:nvPr>
            <p:ph type="body"/>
          </p:nvPr>
        </p:nvSpPr>
        <p:spPr>
          <a:xfrm>
            <a:off x="777240" y="4778280"/>
            <a:ext cx="6217560" cy="452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844" name="TextShape 3"/>
          <p:cNvSpPr txBox="1"/>
          <p:nvPr/>
        </p:nvSpPr>
        <p:spPr>
          <a:xfrm>
            <a:off x="4402440" y="9553320"/>
            <a:ext cx="3367800" cy="502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CACFDCCB-CB26-475A-91F9-5457EAF8CCAD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2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5" name="PlaceHolder 1"/>
          <p:cNvSpPr>
            <a:spLocks noGrp="1"/>
          </p:cNvSpPr>
          <p:nvPr>
            <p:ph type="sldImg"/>
          </p:nvPr>
        </p:nvSpPr>
        <p:spPr>
          <a:xfrm>
            <a:off x="1252080" y="753840"/>
            <a:ext cx="5267520" cy="3771720"/>
          </a:xfrm>
          <a:prstGeom prst="rect">
            <a:avLst/>
          </a:prstGeom>
        </p:spPr>
      </p:sp>
      <p:sp>
        <p:nvSpPr>
          <p:cNvPr id="846" name="PlaceHolder 2"/>
          <p:cNvSpPr>
            <a:spLocks noGrp="1"/>
          </p:cNvSpPr>
          <p:nvPr>
            <p:ph type="body"/>
          </p:nvPr>
        </p:nvSpPr>
        <p:spPr>
          <a:xfrm>
            <a:off x="777240" y="4778280"/>
            <a:ext cx="6217560" cy="452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847" name="TextShape 3"/>
          <p:cNvSpPr txBox="1"/>
          <p:nvPr/>
        </p:nvSpPr>
        <p:spPr>
          <a:xfrm>
            <a:off x="4402440" y="9553320"/>
            <a:ext cx="3367800" cy="502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E0C6E8AA-8E95-4022-A0AB-ED91D09A7232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2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8" name="PlaceHolder 1"/>
          <p:cNvSpPr>
            <a:spLocks noGrp="1"/>
          </p:cNvSpPr>
          <p:nvPr>
            <p:ph type="sldImg"/>
          </p:nvPr>
        </p:nvSpPr>
        <p:spPr>
          <a:xfrm>
            <a:off x="1252080" y="753840"/>
            <a:ext cx="5267520" cy="3771720"/>
          </a:xfrm>
          <a:prstGeom prst="rect">
            <a:avLst/>
          </a:prstGeom>
        </p:spPr>
      </p:sp>
      <p:sp>
        <p:nvSpPr>
          <p:cNvPr id="849" name="PlaceHolder 2"/>
          <p:cNvSpPr>
            <a:spLocks noGrp="1"/>
          </p:cNvSpPr>
          <p:nvPr>
            <p:ph type="body"/>
          </p:nvPr>
        </p:nvSpPr>
        <p:spPr>
          <a:xfrm>
            <a:off x="777240" y="4778280"/>
            <a:ext cx="6217560" cy="452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850" name="TextShape 3"/>
          <p:cNvSpPr txBox="1"/>
          <p:nvPr/>
        </p:nvSpPr>
        <p:spPr>
          <a:xfrm>
            <a:off x="4402440" y="9553320"/>
            <a:ext cx="3367800" cy="502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AD902A6A-27F6-4E33-A12C-F6C96673B291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2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1" name="PlaceHolder 1"/>
          <p:cNvSpPr>
            <a:spLocks noGrp="1"/>
          </p:cNvSpPr>
          <p:nvPr>
            <p:ph type="sldImg"/>
          </p:nvPr>
        </p:nvSpPr>
        <p:spPr>
          <a:xfrm>
            <a:off x="1252080" y="753840"/>
            <a:ext cx="5267520" cy="3771720"/>
          </a:xfrm>
          <a:prstGeom prst="rect">
            <a:avLst/>
          </a:prstGeom>
        </p:spPr>
      </p:sp>
      <p:sp>
        <p:nvSpPr>
          <p:cNvPr id="852" name="PlaceHolder 2"/>
          <p:cNvSpPr>
            <a:spLocks noGrp="1"/>
          </p:cNvSpPr>
          <p:nvPr>
            <p:ph type="body"/>
          </p:nvPr>
        </p:nvSpPr>
        <p:spPr>
          <a:xfrm>
            <a:off x="777240" y="4778280"/>
            <a:ext cx="6217560" cy="452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853" name="TextShape 3"/>
          <p:cNvSpPr txBox="1"/>
          <p:nvPr/>
        </p:nvSpPr>
        <p:spPr>
          <a:xfrm>
            <a:off x="4402440" y="9553320"/>
            <a:ext cx="3367800" cy="502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2B2802EE-533E-43A9-A743-EAD1D13DE99C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27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4" name="PlaceHolder 1"/>
          <p:cNvSpPr>
            <a:spLocks noGrp="1"/>
          </p:cNvSpPr>
          <p:nvPr>
            <p:ph type="sldImg"/>
          </p:nvPr>
        </p:nvSpPr>
        <p:spPr>
          <a:xfrm>
            <a:off x="1252080" y="753840"/>
            <a:ext cx="5267520" cy="3771720"/>
          </a:xfrm>
          <a:prstGeom prst="rect">
            <a:avLst/>
          </a:prstGeom>
        </p:spPr>
      </p:sp>
      <p:sp>
        <p:nvSpPr>
          <p:cNvPr id="855" name="PlaceHolder 2"/>
          <p:cNvSpPr>
            <a:spLocks noGrp="1"/>
          </p:cNvSpPr>
          <p:nvPr>
            <p:ph type="body"/>
          </p:nvPr>
        </p:nvSpPr>
        <p:spPr>
          <a:xfrm>
            <a:off x="777240" y="4778280"/>
            <a:ext cx="6217560" cy="452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856" name="TextShape 3"/>
          <p:cNvSpPr txBox="1"/>
          <p:nvPr/>
        </p:nvSpPr>
        <p:spPr>
          <a:xfrm>
            <a:off x="4402440" y="9553320"/>
            <a:ext cx="3367800" cy="502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514AB8B3-7005-49AA-A072-6C95B22F7280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28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7" name="PlaceHolder 1"/>
          <p:cNvSpPr>
            <a:spLocks noGrp="1"/>
          </p:cNvSpPr>
          <p:nvPr>
            <p:ph type="sldImg"/>
          </p:nvPr>
        </p:nvSpPr>
        <p:spPr>
          <a:xfrm>
            <a:off x="1252080" y="753840"/>
            <a:ext cx="5267520" cy="3771720"/>
          </a:xfrm>
          <a:prstGeom prst="rect">
            <a:avLst/>
          </a:prstGeom>
        </p:spPr>
      </p:sp>
      <p:sp>
        <p:nvSpPr>
          <p:cNvPr id="858" name="PlaceHolder 2"/>
          <p:cNvSpPr>
            <a:spLocks noGrp="1"/>
          </p:cNvSpPr>
          <p:nvPr>
            <p:ph type="body"/>
          </p:nvPr>
        </p:nvSpPr>
        <p:spPr>
          <a:xfrm>
            <a:off x="777240" y="4778280"/>
            <a:ext cx="6217560" cy="452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859" name="TextShape 3"/>
          <p:cNvSpPr txBox="1"/>
          <p:nvPr/>
        </p:nvSpPr>
        <p:spPr>
          <a:xfrm>
            <a:off x="4402440" y="9553320"/>
            <a:ext cx="3367800" cy="502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6AEFE5B0-5E0F-440C-B936-D22D7C8724C8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29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" name="PlaceHolder 1"/>
          <p:cNvSpPr>
            <a:spLocks noGrp="1"/>
          </p:cNvSpPr>
          <p:nvPr>
            <p:ph type="sldImg"/>
          </p:nvPr>
        </p:nvSpPr>
        <p:spPr>
          <a:xfrm>
            <a:off x="1252080" y="753840"/>
            <a:ext cx="5267520" cy="3771720"/>
          </a:xfrm>
          <a:prstGeom prst="rect">
            <a:avLst/>
          </a:prstGeom>
        </p:spPr>
      </p:sp>
      <p:sp>
        <p:nvSpPr>
          <p:cNvPr id="861" name="PlaceHolder 2"/>
          <p:cNvSpPr>
            <a:spLocks noGrp="1"/>
          </p:cNvSpPr>
          <p:nvPr>
            <p:ph type="body"/>
          </p:nvPr>
        </p:nvSpPr>
        <p:spPr>
          <a:xfrm>
            <a:off x="777240" y="4778280"/>
            <a:ext cx="6217560" cy="452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862" name="TextShape 3"/>
          <p:cNvSpPr txBox="1"/>
          <p:nvPr/>
        </p:nvSpPr>
        <p:spPr>
          <a:xfrm>
            <a:off x="4402440" y="9553320"/>
            <a:ext cx="3367800" cy="502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10B4D47D-7880-47D5-8E20-A2E4BB0B4BAB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2" name="PlaceHolder 1"/>
          <p:cNvSpPr>
            <a:spLocks noGrp="1"/>
          </p:cNvSpPr>
          <p:nvPr>
            <p:ph type="sldImg"/>
          </p:nvPr>
        </p:nvSpPr>
        <p:spPr>
          <a:xfrm>
            <a:off x="1252080" y="753840"/>
            <a:ext cx="5267520" cy="3771720"/>
          </a:xfrm>
          <a:prstGeom prst="rect">
            <a:avLst/>
          </a:prstGeom>
        </p:spPr>
      </p:sp>
      <p:sp>
        <p:nvSpPr>
          <p:cNvPr id="783" name="PlaceHolder 2"/>
          <p:cNvSpPr>
            <a:spLocks noGrp="1"/>
          </p:cNvSpPr>
          <p:nvPr>
            <p:ph type="body"/>
          </p:nvPr>
        </p:nvSpPr>
        <p:spPr>
          <a:xfrm>
            <a:off x="777240" y="4778280"/>
            <a:ext cx="6217560" cy="452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784" name="TextShape 3"/>
          <p:cNvSpPr txBox="1"/>
          <p:nvPr/>
        </p:nvSpPr>
        <p:spPr>
          <a:xfrm>
            <a:off x="4402440" y="9553320"/>
            <a:ext cx="3367800" cy="502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50686985-6E58-49AD-A0AF-40E64D8944A5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30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3" name="PlaceHolder 1"/>
          <p:cNvSpPr>
            <a:spLocks noGrp="1"/>
          </p:cNvSpPr>
          <p:nvPr>
            <p:ph type="sldImg"/>
          </p:nvPr>
        </p:nvSpPr>
        <p:spPr>
          <a:xfrm>
            <a:off x="1252080" y="753840"/>
            <a:ext cx="5267520" cy="3771720"/>
          </a:xfrm>
          <a:prstGeom prst="rect">
            <a:avLst/>
          </a:prstGeom>
        </p:spPr>
      </p:sp>
      <p:sp>
        <p:nvSpPr>
          <p:cNvPr id="864" name="PlaceHolder 2"/>
          <p:cNvSpPr>
            <a:spLocks noGrp="1"/>
          </p:cNvSpPr>
          <p:nvPr>
            <p:ph type="body"/>
          </p:nvPr>
        </p:nvSpPr>
        <p:spPr>
          <a:xfrm>
            <a:off x="777240" y="4778280"/>
            <a:ext cx="6217560" cy="452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865" name="TextShape 3"/>
          <p:cNvSpPr txBox="1"/>
          <p:nvPr/>
        </p:nvSpPr>
        <p:spPr>
          <a:xfrm>
            <a:off x="4402440" y="9553320"/>
            <a:ext cx="3367800" cy="502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FE686D60-B80B-457D-93EC-E9C47B6D306F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3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6" name="PlaceHolder 1"/>
          <p:cNvSpPr>
            <a:spLocks noGrp="1"/>
          </p:cNvSpPr>
          <p:nvPr>
            <p:ph type="sldImg"/>
          </p:nvPr>
        </p:nvSpPr>
        <p:spPr>
          <a:xfrm>
            <a:off x="1252080" y="753840"/>
            <a:ext cx="5267520" cy="3771720"/>
          </a:xfrm>
          <a:prstGeom prst="rect">
            <a:avLst/>
          </a:prstGeom>
        </p:spPr>
      </p:sp>
      <p:sp>
        <p:nvSpPr>
          <p:cNvPr id="867" name="PlaceHolder 2"/>
          <p:cNvSpPr>
            <a:spLocks noGrp="1"/>
          </p:cNvSpPr>
          <p:nvPr>
            <p:ph type="body"/>
          </p:nvPr>
        </p:nvSpPr>
        <p:spPr>
          <a:xfrm>
            <a:off x="777240" y="4778280"/>
            <a:ext cx="6217560" cy="452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868" name="TextShape 3"/>
          <p:cNvSpPr txBox="1"/>
          <p:nvPr/>
        </p:nvSpPr>
        <p:spPr>
          <a:xfrm>
            <a:off x="4402440" y="9553320"/>
            <a:ext cx="3367800" cy="502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E3D36641-414D-4FBB-B5D6-DAAB7A95D455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3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9" name="PlaceHolder 1"/>
          <p:cNvSpPr>
            <a:spLocks noGrp="1"/>
          </p:cNvSpPr>
          <p:nvPr>
            <p:ph type="sldImg"/>
          </p:nvPr>
        </p:nvSpPr>
        <p:spPr>
          <a:xfrm>
            <a:off x="1252080" y="753840"/>
            <a:ext cx="5267520" cy="3771720"/>
          </a:xfrm>
          <a:prstGeom prst="rect">
            <a:avLst/>
          </a:prstGeom>
        </p:spPr>
      </p:sp>
      <p:sp>
        <p:nvSpPr>
          <p:cNvPr id="870" name="PlaceHolder 2"/>
          <p:cNvSpPr>
            <a:spLocks noGrp="1"/>
          </p:cNvSpPr>
          <p:nvPr>
            <p:ph type="body"/>
          </p:nvPr>
        </p:nvSpPr>
        <p:spPr>
          <a:xfrm>
            <a:off x="777240" y="4778280"/>
            <a:ext cx="6217560" cy="452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871" name="TextShape 3"/>
          <p:cNvSpPr txBox="1"/>
          <p:nvPr/>
        </p:nvSpPr>
        <p:spPr>
          <a:xfrm>
            <a:off x="4402440" y="9553320"/>
            <a:ext cx="3367800" cy="502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6BD46D07-C5C4-4A0D-A9E8-0D3AAD79A156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3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2" name="PlaceHolder 1"/>
          <p:cNvSpPr>
            <a:spLocks noGrp="1"/>
          </p:cNvSpPr>
          <p:nvPr>
            <p:ph type="sldImg"/>
          </p:nvPr>
        </p:nvSpPr>
        <p:spPr>
          <a:xfrm>
            <a:off x="1252080" y="753840"/>
            <a:ext cx="5267520" cy="3771720"/>
          </a:xfrm>
          <a:prstGeom prst="rect">
            <a:avLst/>
          </a:prstGeom>
        </p:spPr>
      </p:sp>
      <p:sp>
        <p:nvSpPr>
          <p:cNvPr id="873" name="PlaceHolder 2"/>
          <p:cNvSpPr>
            <a:spLocks noGrp="1"/>
          </p:cNvSpPr>
          <p:nvPr>
            <p:ph type="body"/>
          </p:nvPr>
        </p:nvSpPr>
        <p:spPr>
          <a:xfrm>
            <a:off x="777240" y="4778280"/>
            <a:ext cx="6217560" cy="452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874" name="TextShape 3"/>
          <p:cNvSpPr txBox="1"/>
          <p:nvPr/>
        </p:nvSpPr>
        <p:spPr>
          <a:xfrm>
            <a:off x="4402440" y="9553320"/>
            <a:ext cx="3367800" cy="502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5C7DC5B4-FD6E-46FD-853F-F7AAD939A433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3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5" name="PlaceHolder 1"/>
          <p:cNvSpPr>
            <a:spLocks noGrp="1"/>
          </p:cNvSpPr>
          <p:nvPr>
            <p:ph type="sldImg"/>
          </p:nvPr>
        </p:nvSpPr>
        <p:spPr>
          <a:xfrm>
            <a:off x="1252080" y="753840"/>
            <a:ext cx="5267520" cy="3771720"/>
          </a:xfrm>
          <a:prstGeom prst="rect">
            <a:avLst/>
          </a:prstGeom>
        </p:spPr>
      </p:sp>
      <p:sp>
        <p:nvSpPr>
          <p:cNvPr id="876" name="PlaceHolder 2"/>
          <p:cNvSpPr>
            <a:spLocks noGrp="1"/>
          </p:cNvSpPr>
          <p:nvPr>
            <p:ph type="body"/>
          </p:nvPr>
        </p:nvSpPr>
        <p:spPr>
          <a:xfrm>
            <a:off x="777240" y="4778280"/>
            <a:ext cx="6217560" cy="452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877" name="TextShape 3"/>
          <p:cNvSpPr txBox="1"/>
          <p:nvPr/>
        </p:nvSpPr>
        <p:spPr>
          <a:xfrm>
            <a:off x="4402440" y="9553320"/>
            <a:ext cx="3367800" cy="502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E210BE8C-53F8-4B4F-978C-188BAFA54A35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3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8" name="PlaceHolder 1"/>
          <p:cNvSpPr>
            <a:spLocks noGrp="1"/>
          </p:cNvSpPr>
          <p:nvPr>
            <p:ph type="sldImg"/>
          </p:nvPr>
        </p:nvSpPr>
        <p:spPr>
          <a:xfrm>
            <a:off x="1252080" y="753840"/>
            <a:ext cx="5267520" cy="3771720"/>
          </a:xfrm>
          <a:prstGeom prst="rect">
            <a:avLst/>
          </a:prstGeom>
        </p:spPr>
      </p:sp>
      <p:sp>
        <p:nvSpPr>
          <p:cNvPr id="879" name="PlaceHolder 2"/>
          <p:cNvSpPr>
            <a:spLocks noGrp="1"/>
          </p:cNvSpPr>
          <p:nvPr>
            <p:ph type="body"/>
          </p:nvPr>
        </p:nvSpPr>
        <p:spPr>
          <a:xfrm>
            <a:off x="777240" y="4778280"/>
            <a:ext cx="6217560" cy="452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880" name="TextShape 3"/>
          <p:cNvSpPr txBox="1"/>
          <p:nvPr/>
        </p:nvSpPr>
        <p:spPr>
          <a:xfrm>
            <a:off x="4402440" y="9553320"/>
            <a:ext cx="3367800" cy="502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69E95E16-E49A-4E2B-9614-20A5E5427C44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3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1" name="PlaceHolder 1"/>
          <p:cNvSpPr>
            <a:spLocks noGrp="1"/>
          </p:cNvSpPr>
          <p:nvPr>
            <p:ph type="sldImg"/>
          </p:nvPr>
        </p:nvSpPr>
        <p:spPr>
          <a:xfrm>
            <a:off x="1252080" y="753840"/>
            <a:ext cx="5267520" cy="3771720"/>
          </a:xfrm>
          <a:prstGeom prst="rect">
            <a:avLst/>
          </a:prstGeom>
        </p:spPr>
      </p:sp>
      <p:sp>
        <p:nvSpPr>
          <p:cNvPr id="882" name="PlaceHolder 2"/>
          <p:cNvSpPr>
            <a:spLocks noGrp="1"/>
          </p:cNvSpPr>
          <p:nvPr>
            <p:ph type="body"/>
          </p:nvPr>
        </p:nvSpPr>
        <p:spPr>
          <a:xfrm>
            <a:off x="777240" y="4778280"/>
            <a:ext cx="6217560" cy="452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883" name="TextShape 3"/>
          <p:cNvSpPr txBox="1"/>
          <p:nvPr/>
        </p:nvSpPr>
        <p:spPr>
          <a:xfrm>
            <a:off x="4402440" y="9553320"/>
            <a:ext cx="3367800" cy="502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6A2CD16C-92CE-4756-B214-8395E6410A83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37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4" name="PlaceHolder 1"/>
          <p:cNvSpPr>
            <a:spLocks noGrp="1"/>
          </p:cNvSpPr>
          <p:nvPr>
            <p:ph type="sldImg"/>
          </p:nvPr>
        </p:nvSpPr>
        <p:spPr>
          <a:xfrm>
            <a:off x="1252080" y="753840"/>
            <a:ext cx="5267520" cy="3771720"/>
          </a:xfrm>
          <a:prstGeom prst="rect">
            <a:avLst/>
          </a:prstGeom>
        </p:spPr>
      </p:sp>
      <p:sp>
        <p:nvSpPr>
          <p:cNvPr id="885" name="PlaceHolder 2"/>
          <p:cNvSpPr>
            <a:spLocks noGrp="1"/>
          </p:cNvSpPr>
          <p:nvPr>
            <p:ph type="body"/>
          </p:nvPr>
        </p:nvSpPr>
        <p:spPr>
          <a:xfrm>
            <a:off x="777240" y="4778280"/>
            <a:ext cx="6217560" cy="452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886" name="TextShape 3"/>
          <p:cNvSpPr txBox="1"/>
          <p:nvPr/>
        </p:nvSpPr>
        <p:spPr>
          <a:xfrm>
            <a:off x="4402440" y="9553320"/>
            <a:ext cx="3367800" cy="502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A5DC180C-C280-4B51-8C68-8043FC46CC06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38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7" name="PlaceHolder 1"/>
          <p:cNvSpPr>
            <a:spLocks noGrp="1"/>
          </p:cNvSpPr>
          <p:nvPr>
            <p:ph type="sldImg"/>
          </p:nvPr>
        </p:nvSpPr>
        <p:spPr>
          <a:xfrm>
            <a:off x="1252080" y="753840"/>
            <a:ext cx="5267520" cy="3771720"/>
          </a:xfrm>
          <a:prstGeom prst="rect">
            <a:avLst/>
          </a:prstGeom>
        </p:spPr>
      </p:sp>
      <p:sp>
        <p:nvSpPr>
          <p:cNvPr id="888" name="PlaceHolder 2"/>
          <p:cNvSpPr>
            <a:spLocks noGrp="1"/>
          </p:cNvSpPr>
          <p:nvPr>
            <p:ph type="body"/>
          </p:nvPr>
        </p:nvSpPr>
        <p:spPr>
          <a:xfrm>
            <a:off x="777240" y="4778280"/>
            <a:ext cx="6217560" cy="452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889" name="TextShape 3"/>
          <p:cNvSpPr txBox="1"/>
          <p:nvPr/>
        </p:nvSpPr>
        <p:spPr>
          <a:xfrm>
            <a:off x="4402440" y="9553320"/>
            <a:ext cx="3367800" cy="502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B0F0BEA5-582F-4920-B8B5-41FFDE769E5A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39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" name="PlaceHolder 1"/>
          <p:cNvSpPr>
            <a:spLocks noGrp="1"/>
          </p:cNvSpPr>
          <p:nvPr>
            <p:ph type="sldImg"/>
          </p:nvPr>
        </p:nvSpPr>
        <p:spPr>
          <a:xfrm>
            <a:off x="1252080" y="753840"/>
            <a:ext cx="5267520" cy="3771720"/>
          </a:xfrm>
          <a:prstGeom prst="rect">
            <a:avLst/>
          </a:prstGeom>
        </p:spPr>
      </p:sp>
      <p:sp>
        <p:nvSpPr>
          <p:cNvPr id="891" name="PlaceHolder 2"/>
          <p:cNvSpPr>
            <a:spLocks noGrp="1"/>
          </p:cNvSpPr>
          <p:nvPr>
            <p:ph type="body"/>
          </p:nvPr>
        </p:nvSpPr>
        <p:spPr>
          <a:xfrm>
            <a:off x="777240" y="4778280"/>
            <a:ext cx="6217560" cy="452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892" name="TextShape 3"/>
          <p:cNvSpPr txBox="1"/>
          <p:nvPr/>
        </p:nvSpPr>
        <p:spPr>
          <a:xfrm>
            <a:off x="4402440" y="9553320"/>
            <a:ext cx="3367800" cy="502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0BD226D2-5FB7-4E32-87EE-59C35A52CFC4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5" name="PlaceHolder 1"/>
          <p:cNvSpPr>
            <a:spLocks noGrp="1"/>
          </p:cNvSpPr>
          <p:nvPr>
            <p:ph type="sldImg"/>
          </p:nvPr>
        </p:nvSpPr>
        <p:spPr>
          <a:xfrm>
            <a:off x="1252080" y="753840"/>
            <a:ext cx="5267520" cy="3771720"/>
          </a:xfrm>
          <a:prstGeom prst="rect">
            <a:avLst/>
          </a:prstGeom>
        </p:spPr>
      </p:sp>
      <p:sp>
        <p:nvSpPr>
          <p:cNvPr id="786" name="PlaceHolder 2"/>
          <p:cNvSpPr>
            <a:spLocks noGrp="1"/>
          </p:cNvSpPr>
          <p:nvPr>
            <p:ph type="body"/>
          </p:nvPr>
        </p:nvSpPr>
        <p:spPr>
          <a:xfrm>
            <a:off x="777240" y="4778280"/>
            <a:ext cx="6217560" cy="452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787" name="TextShape 3"/>
          <p:cNvSpPr txBox="1"/>
          <p:nvPr/>
        </p:nvSpPr>
        <p:spPr>
          <a:xfrm>
            <a:off x="4402440" y="9553320"/>
            <a:ext cx="3367800" cy="502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E4B3602A-B1E6-4C1C-AC5D-DA5EB71835D0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40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3" name="PlaceHolder 1"/>
          <p:cNvSpPr>
            <a:spLocks noGrp="1"/>
          </p:cNvSpPr>
          <p:nvPr>
            <p:ph type="sldImg"/>
          </p:nvPr>
        </p:nvSpPr>
        <p:spPr>
          <a:xfrm>
            <a:off x="1252080" y="753840"/>
            <a:ext cx="5267520" cy="3771720"/>
          </a:xfrm>
          <a:prstGeom prst="rect">
            <a:avLst/>
          </a:prstGeom>
        </p:spPr>
      </p:sp>
      <p:sp>
        <p:nvSpPr>
          <p:cNvPr id="894" name="PlaceHolder 2"/>
          <p:cNvSpPr>
            <a:spLocks noGrp="1"/>
          </p:cNvSpPr>
          <p:nvPr>
            <p:ph type="body"/>
          </p:nvPr>
        </p:nvSpPr>
        <p:spPr>
          <a:xfrm>
            <a:off x="777240" y="4778280"/>
            <a:ext cx="6217560" cy="452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895" name="TextShape 3"/>
          <p:cNvSpPr txBox="1"/>
          <p:nvPr/>
        </p:nvSpPr>
        <p:spPr>
          <a:xfrm>
            <a:off x="4402440" y="9553320"/>
            <a:ext cx="3367800" cy="502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BDFE6BCC-D606-4563-8848-9C0EA56E750E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4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6" name="PlaceHolder 1"/>
          <p:cNvSpPr>
            <a:spLocks noGrp="1"/>
          </p:cNvSpPr>
          <p:nvPr>
            <p:ph type="sldImg"/>
          </p:nvPr>
        </p:nvSpPr>
        <p:spPr>
          <a:xfrm>
            <a:off x="1252080" y="753840"/>
            <a:ext cx="5267520" cy="3771720"/>
          </a:xfrm>
          <a:prstGeom prst="rect">
            <a:avLst/>
          </a:prstGeom>
        </p:spPr>
      </p:sp>
      <p:sp>
        <p:nvSpPr>
          <p:cNvPr id="897" name="PlaceHolder 2"/>
          <p:cNvSpPr>
            <a:spLocks noGrp="1"/>
          </p:cNvSpPr>
          <p:nvPr>
            <p:ph type="body"/>
          </p:nvPr>
        </p:nvSpPr>
        <p:spPr>
          <a:xfrm>
            <a:off x="777240" y="4778280"/>
            <a:ext cx="6217560" cy="452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898" name="TextShape 3"/>
          <p:cNvSpPr txBox="1"/>
          <p:nvPr/>
        </p:nvSpPr>
        <p:spPr>
          <a:xfrm>
            <a:off x="4402440" y="9553320"/>
            <a:ext cx="3367800" cy="502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F26379A4-AA4F-41B2-9F75-6B5FB06B6E90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4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9" name="PlaceHolder 1"/>
          <p:cNvSpPr>
            <a:spLocks noGrp="1"/>
          </p:cNvSpPr>
          <p:nvPr>
            <p:ph type="sldImg"/>
          </p:nvPr>
        </p:nvSpPr>
        <p:spPr>
          <a:xfrm>
            <a:off x="1252080" y="753840"/>
            <a:ext cx="5267520" cy="3771720"/>
          </a:xfrm>
          <a:prstGeom prst="rect">
            <a:avLst/>
          </a:prstGeom>
        </p:spPr>
      </p:sp>
      <p:sp>
        <p:nvSpPr>
          <p:cNvPr id="900" name="PlaceHolder 2"/>
          <p:cNvSpPr>
            <a:spLocks noGrp="1"/>
          </p:cNvSpPr>
          <p:nvPr>
            <p:ph type="body"/>
          </p:nvPr>
        </p:nvSpPr>
        <p:spPr>
          <a:xfrm>
            <a:off x="777240" y="4778280"/>
            <a:ext cx="6217560" cy="452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901" name="TextShape 3"/>
          <p:cNvSpPr txBox="1"/>
          <p:nvPr/>
        </p:nvSpPr>
        <p:spPr>
          <a:xfrm>
            <a:off x="4402440" y="9553320"/>
            <a:ext cx="3367800" cy="502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8FCE25A7-72BD-44BB-8024-F8F3EC1636E6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4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2" name="PlaceHolder 1"/>
          <p:cNvSpPr>
            <a:spLocks noGrp="1"/>
          </p:cNvSpPr>
          <p:nvPr>
            <p:ph type="sldImg"/>
          </p:nvPr>
        </p:nvSpPr>
        <p:spPr>
          <a:xfrm>
            <a:off x="1252080" y="753840"/>
            <a:ext cx="5267520" cy="3771720"/>
          </a:xfrm>
          <a:prstGeom prst="rect">
            <a:avLst/>
          </a:prstGeom>
        </p:spPr>
      </p:sp>
      <p:sp>
        <p:nvSpPr>
          <p:cNvPr id="903" name="PlaceHolder 2"/>
          <p:cNvSpPr>
            <a:spLocks noGrp="1"/>
          </p:cNvSpPr>
          <p:nvPr>
            <p:ph type="body"/>
          </p:nvPr>
        </p:nvSpPr>
        <p:spPr>
          <a:xfrm>
            <a:off x="777240" y="4778280"/>
            <a:ext cx="6217560" cy="452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904" name="TextShape 3"/>
          <p:cNvSpPr txBox="1"/>
          <p:nvPr/>
        </p:nvSpPr>
        <p:spPr>
          <a:xfrm>
            <a:off x="4402440" y="9553320"/>
            <a:ext cx="3367800" cy="502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94DB6DF4-2F4C-4E57-8FFB-7360E377CE91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4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5" name="PlaceHolder 1"/>
          <p:cNvSpPr>
            <a:spLocks noGrp="1"/>
          </p:cNvSpPr>
          <p:nvPr>
            <p:ph type="sldImg"/>
          </p:nvPr>
        </p:nvSpPr>
        <p:spPr>
          <a:xfrm>
            <a:off x="1252080" y="753840"/>
            <a:ext cx="5267520" cy="3771720"/>
          </a:xfrm>
          <a:prstGeom prst="rect">
            <a:avLst/>
          </a:prstGeom>
        </p:spPr>
      </p:sp>
      <p:sp>
        <p:nvSpPr>
          <p:cNvPr id="906" name="PlaceHolder 2"/>
          <p:cNvSpPr>
            <a:spLocks noGrp="1"/>
          </p:cNvSpPr>
          <p:nvPr>
            <p:ph type="body"/>
          </p:nvPr>
        </p:nvSpPr>
        <p:spPr>
          <a:xfrm>
            <a:off x="777240" y="4778280"/>
            <a:ext cx="6217560" cy="452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907" name="TextShape 3"/>
          <p:cNvSpPr txBox="1"/>
          <p:nvPr/>
        </p:nvSpPr>
        <p:spPr>
          <a:xfrm>
            <a:off x="4402440" y="9553320"/>
            <a:ext cx="3367800" cy="502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F85E1810-FB91-4F09-8FC4-B72FDC04C62C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4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8" name="PlaceHolder 1"/>
          <p:cNvSpPr>
            <a:spLocks noGrp="1"/>
          </p:cNvSpPr>
          <p:nvPr>
            <p:ph type="sldImg"/>
          </p:nvPr>
        </p:nvSpPr>
        <p:spPr>
          <a:xfrm>
            <a:off x="1252080" y="753840"/>
            <a:ext cx="5267520" cy="3771720"/>
          </a:xfrm>
          <a:prstGeom prst="rect">
            <a:avLst/>
          </a:prstGeom>
        </p:spPr>
      </p:sp>
      <p:sp>
        <p:nvSpPr>
          <p:cNvPr id="909" name="PlaceHolder 2"/>
          <p:cNvSpPr>
            <a:spLocks noGrp="1"/>
          </p:cNvSpPr>
          <p:nvPr>
            <p:ph type="body"/>
          </p:nvPr>
        </p:nvSpPr>
        <p:spPr>
          <a:xfrm>
            <a:off x="777240" y="4778280"/>
            <a:ext cx="6217560" cy="452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910" name="TextShape 3"/>
          <p:cNvSpPr txBox="1"/>
          <p:nvPr/>
        </p:nvSpPr>
        <p:spPr>
          <a:xfrm>
            <a:off x="4402440" y="9553320"/>
            <a:ext cx="3367800" cy="502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C8D78728-FC94-4A41-9017-FDF04227D022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4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" name="PlaceHolder 1"/>
          <p:cNvSpPr>
            <a:spLocks noGrp="1"/>
          </p:cNvSpPr>
          <p:nvPr>
            <p:ph type="sldImg"/>
          </p:nvPr>
        </p:nvSpPr>
        <p:spPr>
          <a:xfrm>
            <a:off x="1252080" y="753840"/>
            <a:ext cx="5267520" cy="3771720"/>
          </a:xfrm>
          <a:prstGeom prst="rect">
            <a:avLst/>
          </a:prstGeom>
        </p:spPr>
      </p:sp>
      <p:sp>
        <p:nvSpPr>
          <p:cNvPr id="912" name="PlaceHolder 2"/>
          <p:cNvSpPr>
            <a:spLocks noGrp="1"/>
          </p:cNvSpPr>
          <p:nvPr>
            <p:ph type="body"/>
          </p:nvPr>
        </p:nvSpPr>
        <p:spPr>
          <a:xfrm>
            <a:off x="777240" y="4778280"/>
            <a:ext cx="6217560" cy="452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913" name="TextShape 3"/>
          <p:cNvSpPr txBox="1"/>
          <p:nvPr/>
        </p:nvSpPr>
        <p:spPr>
          <a:xfrm>
            <a:off x="4402440" y="9553320"/>
            <a:ext cx="3367800" cy="502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347D78F6-CBE8-43C2-8170-0202A849601E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47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4" name="PlaceHolder 1"/>
          <p:cNvSpPr>
            <a:spLocks noGrp="1"/>
          </p:cNvSpPr>
          <p:nvPr>
            <p:ph type="sldImg"/>
          </p:nvPr>
        </p:nvSpPr>
        <p:spPr>
          <a:xfrm>
            <a:off x="1252080" y="753840"/>
            <a:ext cx="5267520" cy="3771720"/>
          </a:xfrm>
          <a:prstGeom prst="rect">
            <a:avLst/>
          </a:prstGeom>
        </p:spPr>
      </p:sp>
      <p:sp>
        <p:nvSpPr>
          <p:cNvPr id="915" name="PlaceHolder 2"/>
          <p:cNvSpPr>
            <a:spLocks noGrp="1"/>
          </p:cNvSpPr>
          <p:nvPr>
            <p:ph type="body"/>
          </p:nvPr>
        </p:nvSpPr>
        <p:spPr>
          <a:xfrm>
            <a:off x="777240" y="4778280"/>
            <a:ext cx="6217560" cy="452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916" name="TextShape 3"/>
          <p:cNvSpPr txBox="1"/>
          <p:nvPr/>
        </p:nvSpPr>
        <p:spPr>
          <a:xfrm>
            <a:off x="4402440" y="9553320"/>
            <a:ext cx="3367800" cy="502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326A474B-5C8B-490E-9051-272CE05A23AF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48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7" name="PlaceHolder 1"/>
          <p:cNvSpPr>
            <a:spLocks noGrp="1"/>
          </p:cNvSpPr>
          <p:nvPr>
            <p:ph type="sldImg"/>
          </p:nvPr>
        </p:nvSpPr>
        <p:spPr>
          <a:xfrm>
            <a:off x="1252080" y="753840"/>
            <a:ext cx="5267520" cy="3771720"/>
          </a:xfrm>
          <a:prstGeom prst="rect">
            <a:avLst/>
          </a:prstGeom>
        </p:spPr>
      </p:sp>
      <p:sp>
        <p:nvSpPr>
          <p:cNvPr id="918" name="PlaceHolder 2"/>
          <p:cNvSpPr>
            <a:spLocks noGrp="1"/>
          </p:cNvSpPr>
          <p:nvPr>
            <p:ph type="body"/>
          </p:nvPr>
        </p:nvSpPr>
        <p:spPr>
          <a:xfrm>
            <a:off x="777240" y="4778280"/>
            <a:ext cx="6217560" cy="452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919" name="TextShape 3"/>
          <p:cNvSpPr txBox="1"/>
          <p:nvPr/>
        </p:nvSpPr>
        <p:spPr>
          <a:xfrm>
            <a:off x="4402440" y="9553320"/>
            <a:ext cx="3367800" cy="502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2F967423-FEA3-4111-B6D8-159A5CE97814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49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0" name="PlaceHolder 1"/>
          <p:cNvSpPr>
            <a:spLocks noGrp="1"/>
          </p:cNvSpPr>
          <p:nvPr>
            <p:ph type="sldImg"/>
          </p:nvPr>
        </p:nvSpPr>
        <p:spPr>
          <a:xfrm>
            <a:off x="1252080" y="753840"/>
            <a:ext cx="5267520" cy="3771720"/>
          </a:xfrm>
          <a:prstGeom prst="rect">
            <a:avLst/>
          </a:prstGeom>
        </p:spPr>
      </p:sp>
      <p:sp>
        <p:nvSpPr>
          <p:cNvPr id="921" name="PlaceHolder 2"/>
          <p:cNvSpPr>
            <a:spLocks noGrp="1"/>
          </p:cNvSpPr>
          <p:nvPr>
            <p:ph type="body"/>
          </p:nvPr>
        </p:nvSpPr>
        <p:spPr>
          <a:xfrm>
            <a:off x="777240" y="4778280"/>
            <a:ext cx="6217560" cy="452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922" name="TextShape 3"/>
          <p:cNvSpPr txBox="1"/>
          <p:nvPr/>
        </p:nvSpPr>
        <p:spPr>
          <a:xfrm>
            <a:off x="4402440" y="9553320"/>
            <a:ext cx="3367800" cy="502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D0B35963-303D-422B-91DA-17762D6E0007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" name="PlaceHolder 1"/>
          <p:cNvSpPr>
            <a:spLocks noGrp="1"/>
          </p:cNvSpPr>
          <p:nvPr>
            <p:ph type="sldImg"/>
          </p:nvPr>
        </p:nvSpPr>
        <p:spPr>
          <a:xfrm>
            <a:off x="1252080" y="753840"/>
            <a:ext cx="5267520" cy="3771720"/>
          </a:xfrm>
          <a:prstGeom prst="rect">
            <a:avLst/>
          </a:prstGeom>
        </p:spPr>
      </p:sp>
      <p:sp>
        <p:nvSpPr>
          <p:cNvPr id="789" name="PlaceHolder 2"/>
          <p:cNvSpPr>
            <a:spLocks noGrp="1"/>
          </p:cNvSpPr>
          <p:nvPr>
            <p:ph type="body"/>
          </p:nvPr>
        </p:nvSpPr>
        <p:spPr>
          <a:xfrm>
            <a:off x="777240" y="4778280"/>
            <a:ext cx="6217560" cy="452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790" name="TextShape 3"/>
          <p:cNvSpPr txBox="1"/>
          <p:nvPr/>
        </p:nvSpPr>
        <p:spPr>
          <a:xfrm>
            <a:off x="4402440" y="9553320"/>
            <a:ext cx="3367800" cy="502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400200AD-CEEA-490C-97AD-B4486A2C3BDB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50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3" name="PlaceHolder 1"/>
          <p:cNvSpPr>
            <a:spLocks noGrp="1"/>
          </p:cNvSpPr>
          <p:nvPr>
            <p:ph type="sldImg"/>
          </p:nvPr>
        </p:nvSpPr>
        <p:spPr>
          <a:xfrm>
            <a:off x="1252080" y="753840"/>
            <a:ext cx="5267520" cy="3771720"/>
          </a:xfrm>
          <a:prstGeom prst="rect">
            <a:avLst/>
          </a:prstGeom>
        </p:spPr>
      </p:sp>
      <p:sp>
        <p:nvSpPr>
          <p:cNvPr id="924" name="PlaceHolder 2"/>
          <p:cNvSpPr>
            <a:spLocks noGrp="1"/>
          </p:cNvSpPr>
          <p:nvPr>
            <p:ph type="body"/>
          </p:nvPr>
        </p:nvSpPr>
        <p:spPr>
          <a:xfrm>
            <a:off x="777240" y="4778280"/>
            <a:ext cx="6217560" cy="452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925" name="TextShape 3"/>
          <p:cNvSpPr txBox="1"/>
          <p:nvPr/>
        </p:nvSpPr>
        <p:spPr>
          <a:xfrm>
            <a:off x="4402440" y="9553320"/>
            <a:ext cx="3367800" cy="502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DEE0A646-7080-4307-B401-0DB4D4A558F0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5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6" name="PlaceHolder 1"/>
          <p:cNvSpPr>
            <a:spLocks noGrp="1"/>
          </p:cNvSpPr>
          <p:nvPr>
            <p:ph type="sldImg"/>
          </p:nvPr>
        </p:nvSpPr>
        <p:spPr>
          <a:xfrm>
            <a:off x="1252080" y="753840"/>
            <a:ext cx="5267520" cy="3771720"/>
          </a:xfrm>
          <a:prstGeom prst="rect">
            <a:avLst/>
          </a:prstGeom>
        </p:spPr>
      </p:sp>
      <p:sp>
        <p:nvSpPr>
          <p:cNvPr id="927" name="PlaceHolder 2"/>
          <p:cNvSpPr>
            <a:spLocks noGrp="1"/>
          </p:cNvSpPr>
          <p:nvPr>
            <p:ph type="body"/>
          </p:nvPr>
        </p:nvSpPr>
        <p:spPr>
          <a:xfrm>
            <a:off x="777240" y="4778280"/>
            <a:ext cx="6217560" cy="452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928" name="TextShape 3"/>
          <p:cNvSpPr txBox="1"/>
          <p:nvPr/>
        </p:nvSpPr>
        <p:spPr>
          <a:xfrm>
            <a:off x="4402440" y="9553320"/>
            <a:ext cx="3367800" cy="502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8E15822A-96DE-49A1-85F6-F009B7820A53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5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9" name="PlaceHolder 1"/>
          <p:cNvSpPr>
            <a:spLocks noGrp="1"/>
          </p:cNvSpPr>
          <p:nvPr>
            <p:ph type="sldImg"/>
          </p:nvPr>
        </p:nvSpPr>
        <p:spPr>
          <a:xfrm>
            <a:off x="1252080" y="753840"/>
            <a:ext cx="5267520" cy="3771720"/>
          </a:xfrm>
          <a:prstGeom prst="rect">
            <a:avLst/>
          </a:prstGeom>
        </p:spPr>
      </p:sp>
      <p:sp>
        <p:nvSpPr>
          <p:cNvPr id="930" name="PlaceHolder 2"/>
          <p:cNvSpPr>
            <a:spLocks noGrp="1"/>
          </p:cNvSpPr>
          <p:nvPr>
            <p:ph type="body"/>
          </p:nvPr>
        </p:nvSpPr>
        <p:spPr>
          <a:xfrm>
            <a:off x="777240" y="4778280"/>
            <a:ext cx="6217560" cy="452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931" name="TextShape 3"/>
          <p:cNvSpPr txBox="1"/>
          <p:nvPr/>
        </p:nvSpPr>
        <p:spPr>
          <a:xfrm>
            <a:off x="4402440" y="9553320"/>
            <a:ext cx="3367800" cy="502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CFDA3650-0033-40EA-98C6-16B16E94EB63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5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2" name="PlaceHolder 1"/>
          <p:cNvSpPr>
            <a:spLocks noGrp="1"/>
          </p:cNvSpPr>
          <p:nvPr>
            <p:ph type="sldImg"/>
          </p:nvPr>
        </p:nvSpPr>
        <p:spPr>
          <a:xfrm>
            <a:off x="1252080" y="753840"/>
            <a:ext cx="5267520" cy="3771720"/>
          </a:xfrm>
          <a:prstGeom prst="rect">
            <a:avLst/>
          </a:prstGeom>
        </p:spPr>
      </p:sp>
      <p:sp>
        <p:nvSpPr>
          <p:cNvPr id="933" name="PlaceHolder 2"/>
          <p:cNvSpPr>
            <a:spLocks noGrp="1"/>
          </p:cNvSpPr>
          <p:nvPr>
            <p:ph type="body"/>
          </p:nvPr>
        </p:nvSpPr>
        <p:spPr>
          <a:xfrm>
            <a:off x="777240" y="4778280"/>
            <a:ext cx="6217560" cy="452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934" name="TextShape 3"/>
          <p:cNvSpPr txBox="1"/>
          <p:nvPr/>
        </p:nvSpPr>
        <p:spPr>
          <a:xfrm>
            <a:off x="4402440" y="9553320"/>
            <a:ext cx="3367800" cy="502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5B206C36-5E4E-4343-B6AC-E51FC33D952F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5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5" name="PlaceHolder 1"/>
          <p:cNvSpPr>
            <a:spLocks noGrp="1"/>
          </p:cNvSpPr>
          <p:nvPr>
            <p:ph type="sldImg"/>
          </p:nvPr>
        </p:nvSpPr>
        <p:spPr>
          <a:xfrm>
            <a:off x="1252080" y="753840"/>
            <a:ext cx="5267520" cy="3771720"/>
          </a:xfrm>
          <a:prstGeom prst="rect">
            <a:avLst/>
          </a:prstGeom>
        </p:spPr>
      </p:sp>
      <p:sp>
        <p:nvSpPr>
          <p:cNvPr id="936" name="PlaceHolder 2"/>
          <p:cNvSpPr>
            <a:spLocks noGrp="1"/>
          </p:cNvSpPr>
          <p:nvPr>
            <p:ph type="body"/>
          </p:nvPr>
        </p:nvSpPr>
        <p:spPr>
          <a:xfrm>
            <a:off x="777240" y="4778280"/>
            <a:ext cx="6217560" cy="452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937" name="TextShape 3"/>
          <p:cNvSpPr txBox="1"/>
          <p:nvPr/>
        </p:nvSpPr>
        <p:spPr>
          <a:xfrm>
            <a:off x="4402440" y="9553320"/>
            <a:ext cx="3367800" cy="502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0A0F863B-F0F5-46A7-B284-FFA128B48E62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5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8" name="PlaceHolder 1"/>
          <p:cNvSpPr>
            <a:spLocks noGrp="1"/>
          </p:cNvSpPr>
          <p:nvPr>
            <p:ph type="sldImg"/>
          </p:nvPr>
        </p:nvSpPr>
        <p:spPr>
          <a:xfrm>
            <a:off x="1252080" y="753840"/>
            <a:ext cx="5267520" cy="3771720"/>
          </a:xfrm>
          <a:prstGeom prst="rect">
            <a:avLst/>
          </a:prstGeom>
        </p:spPr>
      </p:sp>
      <p:sp>
        <p:nvSpPr>
          <p:cNvPr id="939" name="PlaceHolder 2"/>
          <p:cNvSpPr>
            <a:spLocks noGrp="1"/>
          </p:cNvSpPr>
          <p:nvPr>
            <p:ph type="body"/>
          </p:nvPr>
        </p:nvSpPr>
        <p:spPr>
          <a:xfrm>
            <a:off x="777240" y="4778280"/>
            <a:ext cx="6217560" cy="452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940" name="TextShape 3"/>
          <p:cNvSpPr txBox="1"/>
          <p:nvPr/>
        </p:nvSpPr>
        <p:spPr>
          <a:xfrm>
            <a:off x="4402440" y="9553320"/>
            <a:ext cx="3367800" cy="502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3E3852E1-B905-4673-9505-4B32161A809B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5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1" name="PlaceHolder 1"/>
          <p:cNvSpPr>
            <a:spLocks noGrp="1"/>
          </p:cNvSpPr>
          <p:nvPr>
            <p:ph type="sldImg"/>
          </p:nvPr>
        </p:nvSpPr>
        <p:spPr>
          <a:xfrm>
            <a:off x="1252080" y="753840"/>
            <a:ext cx="5267520" cy="3771720"/>
          </a:xfrm>
          <a:prstGeom prst="rect">
            <a:avLst/>
          </a:prstGeom>
        </p:spPr>
      </p:sp>
      <p:sp>
        <p:nvSpPr>
          <p:cNvPr id="942" name="PlaceHolder 2"/>
          <p:cNvSpPr>
            <a:spLocks noGrp="1"/>
          </p:cNvSpPr>
          <p:nvPr>
            <p:ph type="body"/>
          </p:nvPr>
        </p:nvSpPr>
        <p:spPr>
          <a:xfrm>
            <a:off x="777240" y="4778280"/>
            <a:ext cx="6217560" cy="452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943" name="TextShape 3"/>
          <p:cNvSpPr txBox="1"/>
          <p:nvPr/>
        </p:nvSpPr>
        <p:spPr>
          <a:xfrm>
            <a:off x="4402440" y="9553320"/>
            <a:ext cx="3367800" cy="502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6D275824-3113-4595-8519-14C4D4C84189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57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4" name="PlaceHolder 1"/>
          <p:cNvSpPr>
            <a:spLocks noGrp="1"/>
          </p:cNvSpPr>
          <p:nvPr>
            <p:ph type="sldImg"/>
          </p:nvPr>
        </p:nvSpPr>
        <p:spPr>
          <a:xfrm>
            <a:off x="1252080" y="753840"/>
            <a:ext cx="5267520" cy="3771720"/>
          </a:xfrm>
          <a:prstGeom prst="rect">
            <a:avLst/>
          </a:prstGeom>
        </p:spPr>
      </p:sp>
      <p:sp>
        <p:nvSpPr>
          <p:cNvPr id="945" name="PlaceHolder 2"/>
          <p:cNvSpPr>
            <a:spLocks noGrp="1"/>
          </p:cNvSpPr>
          <p:nvPr>
            <p:ph type="body"/>
          </p:nvPr>
        </p:nvSpPr>
        <p:spPr>
          <a:xfrm>
            <a:off x="777240" y="4778280"/>
            <a:ext cx="6217560" cy="452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946" name="TextShape 3"/>
          <p:cNvSpPr txBox="1"/>
          <p:nvPr/>
        </p:nvSpPr>
        <p:spPr>
          <a:xfrm>
            <a:off x="4402440" y="9553320"/>
            <a:ext cx="3367800" cy="502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C7CB090C-CA65-4E85-9AD2-B0AE6DA3D295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58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7" name="PlaceHolder 1"/>
          <p:cNvSpPr>
            <a:spLocks noGrp="1"/>
          </p:cNvSpPr>
          <p:nvPr>
            <p:ph type="sldImg"/>
          </p:nvPr>
        </p:nvSpPr>
        <p:spPr>
          <a:xfrm>
            <a:off x="1252080" y="753840"/>
            <a:ext cx="5267520" cy="3771720"/>
          </a:xfrm>
          <a:prstGeom prst="rect">
            <a:avLst/>
          </a:prstGeom>
        </p:spPr>
      </p:sp>
      <p:sp>
        <p:nvSpPr>
          <p:cNvPr id="948" name="PlaceHolder 2"/>
          <p:cNvSpPr>
            <a:spLocks noGrp="1"/>
          </p:cNvSpPr>
          <p:nvPr>
            <p:ph type="body"/>
          </p:nvPr>
        </p:nvSpPr>
        <p:spPr>
          <a:xfrm>
            <a:off x="777240" y="4778280"/>
            <a:ext cx="6217560" cy="452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949" name="TextShape 3"/>
          <p:cNvSpPr txBox="1"/>
          <p:nvPr/>
        </p:nvSpPr>
        <p:spPr>
          <a:xfrm>
            <a:off x="4402440" y="9553320"/>
            <a:ext cx="3367800" cy="502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5E0A3942-4313-4F35-91A3-73CEC55A16CC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1" name="PlaceHolder 1"/>
          <p:cNvSpPr>
            <a:spLocks noGrp="1"/>
          </p:cNvSpPr>
          <p:nvPr>
            <p:ph type="sldImg"/>
          </p:nvPr>
        </p:nvSpPr>
        <p:spPr>
          <a:xfrm>
            <a:off x="1252080" y="753840"/>
            <a:ext cx="5267520" cy="3771720"/>
          </a:xfrm>
          <a:prstGeom prst="rect">
            <a:avLst/>
          </a:prstGeom>
        </p:spPr>
      </p:sp>
      <p:sp>
        <p:nvSpPr>
          <p:cNvPr id="792" name="PlaceHolder 2"/>
          <p:cNvSpPr>
            <a:spLocks noGrp="1"/>
          </p:cNvSpPr>
          <p:nvPr>
            <p:ph type="body"/>
          </p:nvPr>
        </p:nvSpPr>
        <p:spPr>
          <a:xfrm>
            <a:off x="777240" y="4778280"/>
            <a:ext cx="6217560" cy="452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793" name="TextShape 3"/>
          <p:cNvSpPr txBox="1"/>
          <p:nvPr/>
        </p:nvSpPr>
        <p:spPr>
          <a:xfrm>
            <a:off x="4402440" y="9553320"/>
            <a:ext cx="3367800" cy="502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194BED96-4BBC-4496-BC53-19072016C453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7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4" name="PlaceHolder 1"/>
          <p:cNvSpPr>
            <a:spLocks noGrp="1"/>
          </p:cNvSpPr>
          <p:nvPr>
            <p:ph type="sldImg"/>
          </p:nvPr>
        </p:nvSpPr>
        <p:spPr>
          <a:xfrm>
            <a:off x="1252080" y="753840"/>
            <a:ext cx="5267520" cy="3771720"/>
          </a:xfrm>
          <a:prstGeom prst="rect">
            <a:avLst/>
          </a:prstGeom>
        </p:spPr>
      </p:sp>
      <p:sp>
        <p:nvSpPr>
          <p:cNvPr id="795" name="PlaceHolder 2"/>
          <p:cNvSpPr>
            <a:spLocks noGrp="1"/>
          </p:cNvSpPr>
          <p:nvPr>
            <p:ph type="body"/>
          </p:nvPr>
        </p:nvSpPr>
        <p:spPr>
          <a:xfrm>
            <a:off x="777240" y="4778280"/>
            <a:ext cx="6217560" cy="452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796" name="TextShape 3"/>
          <p:cNvSpPr txBox="1"/>
          <p:nvPr/>
        </p:nvSpPr>
        <p:spPr>
          <a:xfrm>
            <a:off x="4402440" y="9553320"/>
            <a:ext cx="3367800" cy="502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59517F6F-C244-43D9-B068-77347A043913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8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7" name="PlaceHolder 1"/>
          <p:cNvSpPr>
            <a:spLocks noGrp="1"/>
          </p:cNvSpPr>
          <p:nvPr>
            <p:ph type="sldImg"/>
          </p:nvPr>
        </p:nvSpPr>
        <p:spPr>
          <a:xfrm>
            <a:off x="1252080" y="753840"/>
            <a:ext cx="5267520" cy="3771720"/>
          </a:xfrm>
          <a:prstGeom prst="rect">
            <a:avLst/>
          </a:prstGeom>
        </p:spPr>
      </p:sp>
      <p:sp>
        <p:nvSpPr>
          <p:cNvPr id="798" name="PlaceHolder 2"/>
          <p:cNvSpPr>
            <a:spLocks noGrp="1"/>
          </p:cNvSpPr>
          <p:nvPr>
            <p:ph type="body"/>
          </p:nvPr>
        </p:nvSpPr>
        <p:spPr>
          <a:xfrm>
            <a:off x="777240" y="4778280"/>
            <a:ext cx="6217560" cy="452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799" name="TextShape 3"/>
          <p:cNvSpPr txBox="1"/>
          <p:nvPr/>
        </p:nvSpPr>
        <p:spPr>
          <a:xfrm>
            <a:off x="4402440" y="9553320"/>
            <a:ext cx="3367800" cy="502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1C6296F3-2E6C-47FE-BE92-80D6E7471C8F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notesSlides/notesSlide9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0" name="PlaceHolder 1"/>
          <p:cNvSpPr>
            <a:spLocks noGrp="1"/>
          </p:cNvSpPr>
          <p:nvPr>
            <p:ph type="sldImg"/>
          </p:nvPr>
        </p:nvSpPr>
        <p:spPr>
          <a:xfrm>
            <a:off x="1252080" y="753840"/>
            <a:ext cx="5267520" cy="3771720"/>
          </a:xfrm>
          <a:prstGeom prst="rect">
            <a:avLst/>
          </a:prstGeom>
        </p:spPr>
      </p:sp>
      <p:sp>
        <p:nvSpPr>
          <p:cNvPr id="801" name="PlaceHolder 2"/>
          <p:cNvSpPr>
            <a:spLocks noGrp="1"/>
          </p:cNvSpPr>
          <p:nvPr>
            <p:ph type="body"/>
          </p:nvPr>
        </p:nvSpPr>
        <p:spPr>
          <a:xfrm>
            <a:off x="777240" y="4778280"/>
            <a:ext cx="6217560" cy="4525920"/>
          </a:xfrm>
          <a:prstGeom prst="rect">
            <a:avLst/>
          </a:prstGeom>
        </p:spPr>
        <p:txBody>
          <a:bodyPr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802" name="TextShape 3"/>
          <p:cNvSpPr txBox="1"/>
          <p:nvPr/>
        </p:nvSpPr>
        <p:spPr>
          <a:xfrm>
            <a:off x="4402440" y="9553320"/>
            <a:ext cx="3367800" cy="50292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54350A19-3258-4278-8227-8975FBF72996}" type="slidenum">
              <a:rPr b="0" lang="en-US" sz="1200" spc="-1" strike="noStrike">
                <a:solidFill>
                  <a:srgbClr val="000000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latin typeface="Times New Roman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3280" y="401040"/>
            <a:ext cx="9068400" cy="168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3640" y="2358360"/>
            <a:ext cx="9069120" cy="278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3640" y="5412600"/>
            <a:ext cx="9069120" cy="278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3280" y="401040"/>
            <a:ext cx="9068400" cy="168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3640" y="2358360"/>
            <a:ext cx="4425480" cy="278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150880" y="2358360"/>
            <a:ext cx="4425480" cy="278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03640" y="5412600"/>
            <a:ext cx="4425480" cy="278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150880" y="5412600"/>
            <a:ext cx="4425480" cy="278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3280" y="401040"/>
            <a:ext cx="9068400" cy="168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3640" y="2358360"/>
            <a:ext cx="2919960" cy="278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570120" y="2358360"/>
            <a:ext cx="2919960" cy="278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636240" y="2358360"/>
            <a:ext cx="2919960" cy="278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503640" y="5412600"/>
            <a:ext cx="2919960" cy="278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570120" y="5412600"/>
            <a:ext cx="2919960" cy="278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636240" y="5412600"/>
            <a:ext cx="2919960" cy="278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503280" y="401040"/>
            <a:ext cx="9068400" cy="168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subTitle"/>
          </p:nvPr>
        </p:nvSpPr>
        <p:spPr>
          <a:xfrm>
            <a:off x="503640" y="2358360"/>
            <a:ext cx="9069120" cy="58471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503280" y="401040"/>
            <a:ext cx="9068400" cy="168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 type="body"/>
          </p:nvPr>
        </p:nvSpPr>
        <p:spPr>
          <a:xfrm>
            <a:off x="503640" y="2358360"/>
            <a:ext cx="9069120" cy="5847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03280" y="401040"/>
            <a:ext cx="9068400" cy="168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503640" y="2358360"/>
            <a:ext cx="4425480" cy="5847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PlaceHolder 3"/>
          <p:cNvSpPr>
            <a:spLocks noGrp="1"/>
          </p:cNvSpPr>
          <p:nvPr>
            <p:ph type="body"/>
          </p:nvPr>
        </p:nvSpPr>
        <p:spPr>
          <a:xfrm>
            <a:off x="5150880" y="2358360"/>
            <a:ext cx="4425480" cy="5847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503280" y="401040"/>
            <a:ext cx="9068400" cy="168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subTitle"/>
          </p:nvPr>
        </p:nvSpPr>
        <p:spPr>
          <a:xfrm>
            <a:off x="503280" y="401040"/>
            <a:ext cx="9068400" cy="78008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503280" y="401040"/>
            <a:ext cx="9068400" cy="168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503640" y="2358360"/>
            <a:ext cx="4425480" cy="278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 type="body"/>
          </p:nvPr>
        </p:nvSpPr>
        <p:spPr>
          <a:xfrm>
            <a:off x="5150880" y="2358360"/>
            <a:ext cx="4425480" cy="5847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" name="PlaceHolder 4"/>
          <p:cNvSpPr>
            <a:spLocks noGrp="1"/>
          </p:cNvSpPr>
          <p:nvPr>
            <p:ph type="body"/>
          </p:nvPr>
        </p:nvSpPr>
        <p:spPr>
          <a:xfrm>
            <a:off x="503640" y="5412600"/>
            <a:ext cx="4425480" cy="278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3280" y="401040"/>
            <a:ext cx="9068400" cy="168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3640" y="2358360"/>
            <a:ext cx="9069120" cy="58471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503280" y="401040"/>
            <a:ext cx="9068400" cy="168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503640" y="2358360"/>
            <a:ext cx="4425480" cy="5847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 type="body"/>
          </p:nvPr>
        </p:nvSpPr>
        <p:spPr>
          <a:xfrm>
            <a:off x="5150880" y="2358360"/>
            <a:ext cx="4425480" cy="278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 type="body"/>
          </p:nvPr>
        </p:nvSpPr>
        <p:spPr>
          <a:xfrm>
            <a:off x="5150880" y="5412600"/>
            <a:ext cx="4425480" cy="278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503280" y="401040"/>
            <a:ext cx="9068400" cy="168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503640" y="2358360"/>
            <a:ext cx="4425480" cy="278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5150880" y="2358360"/>
            <a:ext cx="4425480" cy="278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 type="body"/>
          </p:nvPr>
        </p:nvSpPr>
        <p:spPr>
          <a:xfrm>
            <a:off x="503640" y="5412600"/>
            <a:ext cx="9069120" cy="278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03280" y="401040"/>
            <a:ext cx="9068400" cy="168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03640" y="2358360"/>
            <a:ext cx="9069120" cy="278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03640" y="5412600"/>
            <a:ext cx="9069120" cy="278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503280" y="401040"/>
            <a:ext cx="9068400" cy="168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503640" y="2358360"/>
            <a:ext cx="4425480" cy="278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5150880" y="2358360"/>
            <a:ext cx="4425480" cy="278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 type="body"/>
          </p:nvPr>
        </p:nvSpPr>
        <p:spPr>
          <a:xfrm>
            <a:off x="503640" y="5412600"/>
            <a:ext cx="4425480" cy="278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" name="PlaceHolder 5"/>
          <p:cNvSpPr>
            <a:spLocks noGrp="1"/>
          </p:cNvSpPr>
          <p:nvPr>
            <p:ph type="body"/>
          </p:nvPr>
        </p:nvSpPr>
        <p:spPr>
          <a:xfrm>
            <a:off x="5150880" y="5412600"/>
            <a:ext cx="4425480" cy="278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503280" y="401040"/>
            <a:ext cx="9068400" cy="168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503640" y="2358360"/>
            <a:ext cx="2919960" cy="278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3570120" y="2358360"/>
            <a:ext cx="2919960" cy="278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 type="body"/>
          </p:nvPr>
        </p:nvSpPr>
        <p:spPr>
          <a:xfrm>
            <a:off x="6636240" y="2358360"/>
            <a:ext cx="2919960" cy="278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 type="body"/>
          </p:nvPr>
        </p:nvSpPr>
        <p:spPr>
          <a:xfrm>
            <a:off x="503640" y="5412600"/>
            <a:ext cx="2919960" cy="278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6"/>
          <p:cNvSpPr>
            <a:spLocks noGrp="1"/>
          </p:cNvSpPr>
          <p:nvPr>
            <p:ph type="body"/>
          </p:nvPr>
        </p:nvSpPr>
        <p:spPr>
          <a:xfrm>
            <a:off x="3570120" y="5412600"/>
            <a:ext cx="2919960" cy="278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7"/>
          <p:cNvSpPr>
            <a:spLocks noGrp="1"/>
          </p:cNvSpPr>
          <p:nvPr>
            <p:ph type="body"/>
          </p:nvPr>
        </p:nvSpPr>
        <p:spPr>
          <a:xfrm>
            <a:off x="6636240" y="5412600"/>
            <a:ext cx="2919960" cy="278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3280" y="401040"/>
            <a:ext cx="9068400" cy="168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3640" y="2358360"/>
            <a:ext cx="9069120" cy="5847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3280" y="401040"/>
            <a:ext cx="9068400" cy="168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3640" y="2358360"/>
            <a:ext cx="4425480" cy="5847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150880" y="2358360"/>
            <a:ext cx="4425480" cy="5847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3280" y="401040"/>
            <a:ext cx="9068400" cy="168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3280" y="401040"/>
            <a:ext cx="9068400" cy="78008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3280" y="401040"/>
            <a:ext cx="9068400" cy="168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3640" y="2358360"/>
            <a:ext cx="4425480" cy="278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150880" y="2358360"/>
            <a:ext cx="4425480" cy="5847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03640" y="5412600"/>
            <a:ext cx="4425480" cy="278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3280" y="401040"/>
            <a:ext cx="9068400" cy="168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3640" y="2358360"/>
            <a:ext cx="4425480" cy="5847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150880" y="2358360"/>
            <a:ext cx="4425480" cy="278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150880" y="5412600"/>
            <a:ext cx="4425480" cy="278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3280" y="401040"/>
            <a:ext cx="9068400" cy="1682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3640" y="2358360"/>
            <a:ext cx="4425480" cy="278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150880" y="2358360"/>
            <a:ext cx="4425480" cy="278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3640" y="5412600"/>
            <a:ext cx="9069120" cy="2788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3640" y="301320"/>
            <a:ext cx="9068760" cy="1262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5870" spc="-1" strike="noStrike">
                <a:latin typeface="Arial"/>
              </a:rPr>
              <a:t>Click to edit the title text format</a:t>
            </a:r>
            <a:endParaRPr b="0" lang="en-US" sz="587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3640" y="1769040"/>
            <a:ext cx="9068760" cy="43855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888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270" spc="-1" strike="noStrike">
                <a:latin typeface="Arial"/>
              </a:rPr>
              <a:t>Click to edit the outline text format</a:t>
            </a:r>
            <a:endParaRPr b="0" lang="en-US" sz="4270" spc="-1" strike="noStrike">
              <a:latin typeface="Arial"/>
            </a:endParaRPr>
          </a:p>
          <a:p>
            <a:pPr lvl="1" marL="864000" indent="-324000">
              <a:spcBef>
                <a:spcPts val="1511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3730" spc="-1" strike="noStrike">
                <a:latin typeface="Arial"/>
              </a:rPr>
              <a:t>Second Outline Level</a:t>
            </a:r>
            <a:endParaRPr b="0" lang="en-US" sz="3730" spc="-1" strike="noStrike">
              <a:latin typeface="Arial"/>
            </a:endParaRPr>
          </a:p>
          <a:p>
            <a:pPr lvl="2" marL="1296000" indent="-288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Third Outline Level</a:t>
            </a:r>
            <a:endParaRPr b="0" lang="en-US" sz="3200" spc="-1" strike="noStrike">
              <a:latin typeface="Arial"/>
            </a:endParaRPr>
          </a:p>
          <a:p>
            <a:pPr lvl="3" marL="1728000" indent="-216000">
              <a:spcBef>
                <a:spcPts val="75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670" spc="-1" strike="noStrike">
                <a:latin typeface="Arial"/>
              </a:rPr>
              <a:t>Fourth Outline Level</a:t>
            </a:r>
            <a:endParaRPr b="0" lang="en-US" sz="2670" spc="-1" strike="noStrike">
              <a:latin typeface="Arial"/>
            </a:endParaRPr>
          </a:p>
          <a:p>
            <a:pPr lvl="4" marL="2160000" indent="-216000">
              <a:spcBef>
                <a:spcPts val="37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670" spc="-1" strike="noStrike">
                <a:latin typeface="Arial"/>
              </a:rPr>
              <a:t>Fifth Outline Level</a:t>
            </a:r>
            <a:endParaRPr b="0" lang="en-US" sz="2670" spc="-1" strike="noStrike">
              <a:latin typeface="Arial"/>
            </a:endParaRPr>
          </a:p>
          <a:p>
            <a:pPr lvl="5" marL="2592000" indent="-216000">
              <a:spcBef>
                <a:spcPts val="37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670" spc="-1" strike="noStrike">
                <a:latin typeface="Arial"/>
              </a:rPr>
              <a:t>Sixth Outline Level</a:t>
            </a:r>
            <a:endParaRPr b="0" lang="en-US" sz="2670" spc="-1" strike="noStrike">
              <a:latin typeface="Arial"/>
            </a:endParaRPr>
          </a:p>
          <a:p>
            <a:pPr lvl="6" marL="3024000" indent="-216000">
              <a:spcBef>
                <a:spcPts val="37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670" spc="-1" strike="noStrike">
                <a:latin typeface="Arial"/>
              </a:rPr>
              <a:t>Seventh Outline Level</a:t>
            </a:r>
            <a:endParaRPr b="0" lang="en-US" sz="2670" spc="-1" strike="noStrike">
              <a:latin typeface="Arial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3640" y="6888600"/>
            <a:ext cx="2347560" cy="52092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en-US" sz="1400" spc="-1" strike="noStrike">
                <a:latin typeface="Times New Roman"/>
              </a:rPr>
              <a:t>&lt;date/time&gt;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5920" y="6888600"/>
            <a:ext cx="3193920" cy="52092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ctr"/>
            <a:r>
              <a:rPr b="0" lang="en-US" sz="1400" spc="-1" strike="noStrike">
                <a:latin typeface="Times New Roman"/>
              </a:rPr>
              <a:t>&lt;footer&gt;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4840" y="6888600"/>
            <a:ext cx="2347560" cy="52092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r"/>
            <a:fld id="{6B3B06F1-E80C-4E97-A0AF-4AB2C75CE005}" type="slidenum">
              <a:rPr b="0" lang="en-US" sz="1400" spc="-1" strike="noStrike">
                <a:latin typeface="Times New Roman"/>
              </a:rPr>
              <a:t>&lt;number&gt;</a:t>
            </a:fld>
            <a:endParaRPr b="0" lang="en-US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503280" y="401040"/>
            <a:ext cx="9068400" cy="16826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0" lang="en-US" sz="2400" spc="-1" strike="noStrike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503640" y="2358360"/>
            <a:ext cx="9069120" cy="58471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888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508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113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75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37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67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en-US" sz="267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37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67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en-US" sz="267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37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67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en-US" sz="267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image" Target="../media/image3.jpeg"/><Relationship Id="rId4" Type="http://schemas.openxmlformats.org/officeDocument/2006/relationships/slideLayout" Target="../slideLayouts/slideLayout15.xml"/><Relationship Id="rId5" Type="http://schemas.openxmlformats.org/officeDocument/2006/relationships/notesSlide" Target="../notesSlides/notesSlide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32.png"/><Relationship Id="rId2" Type="http://schemas.openxmlformats.org/officeDocument/2006/relationships/image" Target="../media/image33.png"/><Relationship Id="rId3" Type="http://schemas.openxmlformats.org/officeDocument/2006/relationships/image" Target="../media/image34.jpeg"/><Relationship Id="rId4" Type="http://schemas.openxmlformats.org/officeDocument/2006/relationships/slideLayout" Target="../slideLayouts/slideLayout15.xml"/><Relationship Id="rId5" Type="http://schemas.openxmlformats.org/officeDocument/2006/relationships/notesSlide" Target="../notesSlides/notesSlide10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35.png"/><Relationship Id="rId2" Type="http://schemas.openxmlformats.org/officeDocument/2006/relationships/image" Target="../media/image36.png"/><Relationship Id="rId3" Type="http://schemas.openxmlformats.org/officeDocument/2006/relationships/image" Target="../media/image37.jpeg"/><Relationship Id="rId4" Type="http://schemas.openxmlformats.org/officeDocument/2006/relationships/image" Target="../media/image38.png"/><Relationship Id="rId5" Type="http://schemas.openxmlformats.org/officeDocument/2006/relationships/image" Target="../media/image39.png"/><Relationship Id="rId6" Type="http://schemas.openxmlformats.org/officeDocument/2006/relationships/image" Target="../media/image40.png"/><Relationship Id="rId7" Type="http://schemas.openxmlformats.org/officeDocument/2006/relationships/image" Target="../media/image41.png"/><Relationship Id="rId8" Type="http://schemas.openxmlformats.org/officeDocument/2006/relationships/slideLayout" Target="../slideLayouts/slideLayout15.xml"/><Relationship Id="rId9" Type="http://schemas.openxmlformats.org/officeDocument/2006/relationships/notesSlide" Target="../notesSlides/notesSlide1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42.png"/><Relationship Id="rId2" Type="http://schemas.openxmlformats.org/officeDocument/2006/relationships/image" Target="../media/image43.png"/><Relationship Id="rId3" Type="http://schemas.openxmlformats.org/officeDocument/2006/relationships/image" Target="../media/image44.jpeg"/><Relationship Id="rId4" Type="http://schemas.openxmlformats.org/officeDocument/2006/relationships/slideLayout" Target="../slideLayouts/slideLayout15.xml"/><Relationship Id="rId5" Type="http://schemas.openxmlformats.org/officeDocument/2006/relationships/notesSlide" Target="../notesSlides/notesSlide12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45.png"/><Relationship Id="rId2" Type="http://schemas.openxmlformats.org/officeDocument/2006/relationships/image" Target="../media/image46.png"/><Relationship Id="rId3" Type="http://schemas.openxmlformats.org/officeDocument/2006/relationships/image" Target="../media/image47.jpeg"/><Relationship Id="rId4" Type="http://schemas.openxmlformats.org/officeDocument/2006/relationships/slideLayout" Target="../slideLayouts/slideLayout15.xml"/><Relationship Id="rId5" Type="http://schemas.openxmlformats.org/officeDocument/2006/relationships/notesSlide" Target="../notesSlides/notesSlide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48.png"/><Relationship Id="rId2" Type="http://schemas.openxmlformats.org/officeDocument/2006/relationships/image" Target="../media/image49.png"/><Relationship Id="rId3" Type="http://schemas.openxmlformats.org/officeDocument/2006/relationships/image" Target="../media/image50.jpeg"/><Relationship Id="rId4" Type="http://schemas.openxmlformats.org/officeDocument/2006/relationships/slideLayout" Target="../slideLayouts/slideLayout15.xml"/><Relationship Id="rId5" Type="http://schemas.openxmlformats.org/officeDocument/2006/relationships/notesSlide" Target="../notesSlides/notesSlide14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51.png"/><Relationship Id="rId2" Type="http://schemas.openxmlformats.org/officeDocument/2006/relationships/image" Target="../media/image52.png"/><Relationship Id="rId3" Type="http://schemas.openxmlformats.org/officeDocument/2006/relationships/image" Target="../media/image53.jpeg"/><Relationship Id="rId4" Type="http://schemas.openxmlformats.org/officeDocument/2006/relationships/slideLayout" Target="../slideLayouts/slideLayout15.xml"/><Relationship Id="rId5" Type="http://schemas.openxmlformats.org/officeDocument/2006/relationships/notesSlide" Target="../notesSlides/notesSlide15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54.png"/><Relationship Id="rId2" Type="http://schemas.openxmlformats.org/officeDocument/2006/relationships/image" Target="../media/image55.png"/><Relationship Id="rId3" Type="http://schemas.openxmlformats.org/officeDocument/2006/relationships/image" Target="../media/image56.jpeg"/><Relationship Id="rId4" Type="http://schemas.openxmlformats.org/officeDocument/2006/relationships/image" Target="../media/image57.png"/><Relationship Id="rId5" Type="http://schemas.openxmlformats.org/officeDocument/2006/relationships/image" Target="../media/image58.png"/><Relationship Id="rId6" Type="http://schemas.openxmlformats.org/officeDocument/2006/relationships/slideLayout" Target="../slideLayouts/slideLayout15.xml"/><Relationship Id="rId7" Type="http://schemas.openxmlformats.org/officeDocument/2006/relationships/notesSlide" Target="../notesSlides/notesSlide16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59.png"/><Relationship Id="rId2" Type="http://schemas.openxmlformats.org/officeDocument/2006/relationships/image" Target="../media/image60.png"/><Relationship Id="rId3" Type="http://schemas.openxmlformats.org/officeDocument/2006/relationships/image" Target="../media/image61.jpeg"/><Relationship Id="rId4" Type="http://schemas.openxmlformats.org/officeDocument/2006/relationships/slideLayout" Target="../slideLayouts/slideLayout15.xml"/><Relationship Id="rId5" Type="http://schemas.openxmlformats.org/officeDocument/2006/relationships/notesSlide" Target="../notesSlides/notesSlide17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62.png"/><Relationship Id="rId2" Type="http://schemas.openxmlformats.org/officeDocument/2006/relationships/image" Target="../media/image63.png"/><Relationship Id="rId3" Type="http://schemas.openxmlformats.org/officeDocument/2006/relationships/image" Target="../media/image64.jpeg"/><Relationship Id="rId4" Type="http://schemas.openxmlformats.org/officeDocument/2006/relationships/image" Target="../media/image65.png"/><Relationship Id="rId5" Type="http://schemas.openxmlformats.org/officeDocument/2006/relationships/slideLayout" Target="../slideLayouts/slideLayout15.xml"/><Relationship Id="rId6" Type="http://schemas.openxmlformats.org/officeDocument/2006/relationships/notesSlide" Target="../notesSlides/notesSlide18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66.png"/><Relationship Id="rId2" Type="http://schemas.openxmlformats.org/officeDocument/2006/relationships/image" Target="../media/image67.png"/><Relationship Id="rId3" Type="http://schemas.openxmlformats.org/officeDocument/2006/relationships/image" Target="../media/image68.jpeg"/><Relationship Id="rId4" Type="http://schemas.openxmlformats.org/officeDocument/2006/relationships/image" Target="../media/image69.png"/><Relationship Id="rId5" Type="http://schemas.openxmlformats.org/officeDocument/2006/relationships/image" Target="../media/image70.png"/><Relationship Id="rId6" Type="http://schemas.openxmlformats.org/officeDocument/2006/relationships/slideLayout" Target="../slideLayouts/slideLayout15.xml"/><Relationship Id="rId7" Type="http://schemas.openxmlformats.org/officeDocument/2006/relationships/notesSlide" Target="../notesSlides/notesSlide19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image" Target="../media/image5.png"/><Relationship Id="rId3" Type="http://schemas.openxmlformats.org/officeDocument/2006/relationships/image" Target="../media/image6.jpeg"/><Relationship Id="rId4" Type="http://schemas.openxmlformats.org/officeDocument/2006/relationships/slideLayout" Target="../slideLayouts/slideLayout15.xml"/><Relationship Id="rId5" Type="http://schemas.openxmlformats.org/officeDocument/2006/relationships/notesSlide" Target="../notesSlides/notesSlide2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71.png"/><Relationship Id="rId2" Type="http://schemas.openxmlformats.org/officeDocument/2006/relationships/image" Target="../media/image72.png"/><Relationship Id="rId3" Type="http://schemas.openxmlformats.org/officeDocument/2006/relationships/image" Target="../media/image73.jpeg"/><Relationship Id="rId4" Type="http://schemas.openxmlformats.org/officeDocument/2006/relationships/slideLayout" Target="../slideLayouts/slideLayout15.xml"/><Relationship Id="rId5" Type="http://schemas.openxmlformats.org/officeDocument/2006/relationships/notesSlide" Target="../notesSlides/notesSlide20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74.png"/><Relationship Id="rId2" Type="http://schemas.openxmlformats.org/officeDocument/2006/relationships/image" Target="../media/image75.png"/><Relationship Id="rId3" Type="http://schemas.openxmlformats.org/officeDocument/2006/relationships/image" Target="../media/image76.jpeg"/><Relationship Id="rId4" Type="http://schemas.openxmlformats.org/officeDocument/2006/relationships/slideLayout" Target="../slideLayouts/slideLayout15.xml"/><Relationship Id="rId5" Type="http://schemas.openxmlformats.org/officeDocument/2006/relationships/notesSlide" Target="../notesSlides/notesSlide21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77.png"/><Relationship Id="rId2" Type="http://schemas.openxmlformats.org/officeDocument/2006/relationships/image" Target="../media/image78.png"/><Relationship Id="rId3" Type="http://schemas.openxmlformats.org/officeDocument/2006/relationships/image" Target="../media/image79.jpeg"/><Relationship Id="rId4" Type="http://schemas.openxmlformats.org/officeDocument/2006/relationships/image" Target="../media/image80.png"/><Relationship Id="rId5" Type="http://schemas.openxmlformats.org/officeDocument/2006/relationships/slideLayout" Target="../slideLayouts/slideLayout15.xml"/><Relationship Id="rId6" Type="http://schemas.openxmlformats.org/officeDocument/2006/relationships/notesSlide" Target="../notesSlides/notesSlide22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81.png"/><Relationship Id="rId2" Type="http://schemas.openxmlformats.org/officeDocument/2006/relationships/image" Target="../media/image82.png"/><Relationship Id="rId3" Type="http://schemas.openxmlformats.org/officeDocument/2006/relationships/image" Target="../media/image83.jpeg"/><Relationship Id="rId4" Type="http://schemas.openxmlformats.org/officeDocument/2006/relationships/image" Target="../media/image84.png"/><Relationship Id="rId5" Type="http://schemas.openxmlformats.org/officeDocument/2006/relationships/slideLayout" Target="../slideLayouts/slideLayout15.xml"/><Relationship Id="rId6" Type="http://schemas.openxmlformats.org/officeDocument/2006/relationships/notesSlide" Target="../notesSlides/notesSlide23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85.png"/><Relationship Id="rId2" Type="http://schemas.openxmlformats.org/officeDocument/2006/relationships/image" Target="../media/image86.png"/><Relationship Id="rId3" Type="http://schemas.openxmlformats.org/officeDocument/2006/relationships/image" Target="../media/image87.jpeg"/><Relationship Id="rId4" Type="http://schemas.openxmlformats.org/officeDocument/2006/relationships/slideLayout" Target="../slideLayouts/slideLayout15.xml"/><Relationship Id="rId5" Type="http://schemas.openxmlformats.org/officeDocument/2006/relationships/notesSlide" Target="../notesSlides/notesSlide24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88.png"/><Relationship Id="rId2" Type="http://schemas.openxmlformats.org/officeDocument/2006/relationships/image" Target="../media/image89.png"/><Relationship Id="rId3" Type="http://schemas.openxmlformats.org/officeDocument/2006/relationships/image" Target="../media/image90.jpeg"/><Relationship Id="rId4" Type="http://schemas.openxmlformats.org/officeDocument/2006/relationships/slideLayout" Target="../slideLayouts/slideLayout15.xml"/><Relationship Id="rId5" Type="http://schemas.openxmlformats.org/officeDocument/2006/relationships/notesSlide" Target="../notesSlides/notesSlide25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image" Target="../media/image91.png"/><Relationship Id="rId2" Type="http://schemas.openxmlformats.org/officeDocument/2006/relationships/image" Target="../media/image92.png"/><Relationship Id="rId3" Type="http://schemas.openxmlformats.org/officeDocument/2006/relationships/image" Target="../media/image93.jpeg"/><Relationship Id="rId4" Type="http://schemas.openxmlformats.org/officeDocument/2006/relationships/slideLayout" Target="../slideLayouts/slideLayout15.xml"/><Relationship Id="rId5" Type="http://schemas.openxmlformats.org/officeDocument/2006/relationships/notesSlide" Target="../notesSlides/notesSlide26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image" Target="../media/image94.png"/><Relationship Id="rId2" Type="http://schemas.openxmlformats.org/officeDocument/2006/relationships/image" Target="../media/image95.png"/><Relationship Id="rId3" Type="http://schemas.openxmlformats.org/officeDocument/2006/relationships/image" Target="../media/image96.jpeg"/><Relationship Id="rId4" Type="http://schemas.openxmlformats.org/officeDocument/2006/relationships/slideLayout" Target="../slideLayouts/slideLayout15.xml"/><Relationship Id="rId5" Type="http://schemas.openxmlformats.org/officeDocument/2006/relationships/notesSlide" Target="../notesSlides/notesSlide27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image" Target="../media/image97.png"/><Relationship Id="rId2" Type="http://schemas.openxmlformats.org/officeDocument/2006/relationships/image" Target="../media/image98.png"/><Relationship Id="rId3" Type="http://schemas.openxmlformats.org/officeDocument/2006/relationships/image" Target="../media/image99.jpeg"/><Relationship Id="rId4" Type="http://schemas.openxmlformats.org/officeDocument/2006/relationships/slideLayout" Target="../slideLayouts/slideLayout15.xml"/><Relationship Id="rId5" Type="http://schemas.openxmlformats.org/officeDocument/2006/relationships/notesSlide" Target="../notesSlides/notesSlide28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image" Target="../media/image100.png"/><Relationship Id="rId2" Type="http://schemas.openxmlformats.org/officeDocument/2006/relationships/image" Target="../media/image101.png"/><Relationship Id="rId3" Type="http://schemas.openxmlformats.org/officeDocument/2006/relationships/image" Target="../media/image102.jpeg"/><Relationship Id="rId4" Type="http://schemas.openxmlformats.org/officeDocument/2006/relationships/image" Target="../media/image103.png"/><Relationship Id="rId5" Type="http://schemas.openxmlformats.org/officeDocument/2006/relationships/slideLayout" Target="../slideLayouts/slideLayout15.xml"/><Relationship Id="rId6" Type="http://schemas.openxmlformats.org/officeDocument/2006/relationships/notesSlide" Target="../notesSlides/notesSlide29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image" Target="../media/image8.png"/><Relationship Id="rId3" Type="http://schemas.openxmlformats.org/officeDocument/2006/relationships/image" Target="../media/image9.jpeg"/><Relationship Id="rId4" Type="http://schemas.openxmlformats.org/officeDocument/2006/relationships/slideLayout" Target="../slideLayouts/slideLayout15.xml"/><Relationship Id="rId5" Type="http://schemas.openxmlformats.org/officeDocument/2006/relationships/notesSlide" Target="../notesSlides/notesSlide3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image" Target="../media/image104.png"/><Relationship Id="rId2" Type="http://schemas.openxmlformats.org/officeDocument/2006/relationships/image" Target="../media/image105.png"/><Relationship Id="rId3" Type="http://schemas.openxmlformats.org/officeDocument/2006/relationships/image" Target="../media/image106.jpeg"/><Relationship Id="rId4" Type="http://schemas.openxmlformats.org/officeDocument/2006/relationships/slideLayout" Target="../slideLayouts/slideLayout15.xml"/><Relationship Id="rId5" Type="http://schemas.openxmlformats.org/officeDocument/2006/relationships/notesSlide" Target="../notesSlides/notesSlide30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image" Target="../media/image107.png"/><Relationship Id="rId2" Type="http://schemas.openxmlformats.org/officeDocument/2006/relationships/image" Target="../media/image108.png"/><Relationship Id="rId3" Type="http://schemas.openxmlformats.org/officeDocument/2006/relationships/image" Target="../media/image109.jpeg"/><Relationship Id="rId4" Type="http://schemas.openxmlformats.org/officeDocument/2006/relationships/slideLayout" Target="../slideLayouts/slideLayout15.xml"/><Relationship Id="rId5" Type="http://schemas.openxmlformats.org/officeDocument/2006/relationships/notesSlide" Target="../notesSlides/notesSlide31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image" Target="../media/image110.png"/><Relationship Id="rId2" Type="http://schemas.openxmlformats.org/officeDocument/2006/relationships/image" Target="../media/image111.png"/><Relationship Id="rId3" Type="http://schemas.openxmlformats.org/officeDocument/2006/relationships/image" Target="../media/image112.jpeg"/><Relationship Id="rId4" Type="http://schemas.openxmlformats.org/officeDocument/2006/relationships/slideLayout" Target="../slideLayouts/slideLayout15.xml"/><Relationship Id="rId5" Type="http://schemas.openxmlformats.org/officeDocument/2006/relationships/notesSlide" Target="../notesSlides/notesSlide32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image" Target="../media/image113.png"/><Relationship Id="rId2" Type="http://schemas.openxmlformats.org/officeDocument/2006/relationships/image" Target="../media/image114.png"/><Relationship Id="rId3" Type="http://schemas.openxmlformats.org/officeDocument/2006/relationships/image" Target="../media/image115.jpeg"/><Relationship Id="rId4" Type="http://schemas.openxmlformats.org/officeDocument/2006/relationships/slideLayout" Target="../slideLayouts/slideLayout15.xml"/><Relationship Id="rId5" Type="http://schemas.openxmlformats.org/officeDocument/2006/relationships/notesSlide" Target="../notesSlides/notesSlide33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image" Target="../media/image116.png"/><Relationship Id="rId2" Type="http://schemas.openxmlformats.org/officeDocument/2006/relationships/image" Target="../media/image117.png"/><Relationship Id="rId3" Type="http://schemas.openxmlformats.org/officeDocument/2006/relationships/image" Target="../media/image118.jpeg"/><Relationship Id="rId4" Type="http://schemas.openxmlformats.org/officeDocument/2006/relationships/slideLayout" Target="../slideLayouts/slideLayout15.xml"/><Relationship Id="rId5" Type="http://schemas.openxmlformats.org/officeDocument/2006/relationships/notesSlide" Target="../notesSlides/notesSlide34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image" Target="../media/image119.png"/><Relationship Id="rId2" Type="http://schemas.openxmlformats.org/officeDocument/2006/relationships/image" Target="../media/image120.png"/><Relationship Id="rId3" Type="http://schemas.openxmlformats.org/officeDocument/2006/relationships/image" Target="../media/image121.jpeg"/><Relationship Id="rId4" Type="http://schemas.openxmlformats.org/officeDocument/2006/relationships/slideLayout" Target="../slideLayouts/slideLayout15.xml"/><Relationship Id="rId5" Type="http://schemas.openxmlformats.org/officeDocument/2006/relationships/notesSlide" Target="../notesSlides/notesSlide35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image" Target="../media/image122.png"/><Relationship Id="rId2" Type="http://schemas.openxmlformats.org/officeDocument/2006/relationships/image" Target="../media/image123.png"/><Relationship Id="rId3" Type="http://schemas.openxmlformats.org/officeDocument/2006/relationships/image" Target="../media/image124.jpeg"/><Relationship Id="rId4" Type="http://schemas.openxmlformats.org/officeDocument/2006/relationships/slideLayout" Target="../slideLayouts/slideLayout15.xml"/><Relationship Id="rId5" Type="http://schemas.openxmlformats.org/officeDocument/2006/relationships/notesSlide" Target="../notesSlides/notesSlide36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image" Target="../media/image125.png"/><Relationship Id="rId2" Type="http://schemas.openxmlformats.org/officeDocument/2006/relationships/image" Target="../media/image126.png"/><Relationship Id="rId3" Type="http://schemas.openxmlformats.org/officeDocument/2006/relationships/image" Target="../media/image127.jpeg"/><Relationship Id="rId4" Type="http://schemas.openxmlformats.org/officeDocument/2006/relationships/slideLayout" Target="../slideLayouts/slideLayout15.xml"/><Relationship Id="rId5" Type="http://schemas.openxmlformats.org/officeDocument/2006/relationships/notesSlide" Target="../notesSlides/notesSlide37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image" Target="../media/image128.png"/><Relationship Id="rId2" Type="http://schemas.openxmlformats.org/officeDocument/2006/relationships/image" Target="../media/image129.png"/><Relationship Id="rId3" Type="http://schemas.openxmlformats.org/officeDocument/2006/relationships/image" Target="../media/image130.jpeg"/><Relationship Id="rId4" Type="http://schemas.openxmlformats.org/officeDocument/2006/relationships/slideLayout" Target="../slideLayouts/slideLayout15.xml"/><Relationship Id="rId5" Type="http://schemas.openxmlformats.org/officeDocument/2006/relationships/notesSlide" Target="../notesSlides/notesSlide38.xml"/>
</Relationships>
</file>

<file path=ppt/slides/_rels/slide39.xml.rels><?xml version="1.0" encoding="UTF-8"?>
<Relationships xmlns="http://schemas.openxmlformats.org/package/2006/relationships"><Relationship Id="rId1" Type="http://schemas.openxmlformats.org/officeDocument/2006/relationships/image" Target="../media/image131.png"/><Relationship Id="rId2" Type="http://schemas.openxmlformats.org/officeDocument/2006/relationships/image" Target="../media/image132.png"/><Relationship Id="rId3" Type="http://schemas.openxmlformats.org/officeDocument/2006/relationships/image" Target="../media/image133.jpeg"/><Relationship Id="rId4" Type="http://schemas.openxmlformats.org/officeDocument/2006/relationships/slideLayout" Target="../slideLayouts/slideLayout15.xml"/><Relationship Id="rId5" Type="http://schemas.openxmlformats.org/officeDocument/2006/relationships/notesSlide" Target="../notesSlides/notesSlide39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image" Target="../media/image11.png"/><Relationship Id="rId3" Type="http://schemas.openxmlformats.org/officeDocument/2006/relationships/image" Target="../media/image12.jpeg"/><Relationship Id="rId4" Type="http://schemas.openxmlformats.org/officeDocument/2006/relationships/slideLayout" Target="../slideLayouts/slideLayout15.xml"/><Relationship Id="rId5" Type="http://schemas.openxmlformats.org/officeDocument/2006/relationships/notesSlide" Target="../notesSlides/notesSlide4.xml"/>
</Relationships>
</file>

<file path=ppt/slides/_rels/slide40.xml.rels><?xml version="1.0" encoding="UTF-8"?>
<Relationships xmlns="http://schemas.openxmlformats.org/package/2006/relationships"><Relationship Id="rId1" Type="http://schemas.openxmlformats.org/officeDocument/2006/relationships/image" Target="../media/image134.png"/><Relationship Id="rId2" Type="http://schemas.openxmlformats.org/officeDocument/2006/relationships/image" Target="../media/image135.png"/><Relationship Id="rId3" Type="http://schemas.openxmlformats.org/officeDocument/2006/relationships/image" Target="../media/image136.jpeg"/><Relationship Id="rId4" Type="http://schemas.openxmlformats.org/officeDocument/2006/relationships/slideLayout" Target="../slideLayouts/slideLayout15.xml"/><Relationship Id="rId5" Type="http://schemas.openxmlformats.org/officeDocument/2006/relationships/notesSlide" Target="../notesSlides/notesSlide40.xml"/>
</Relationships>
</file>

<file path=ppt/slides/_rels/slide41.xml.rels><?xml version="1.0" encoding="UTF-8"?>
<Relationships xmlns="http://schemas.openxmlformats.org/package/2006/relationships"><Relationship Id="rId1" Type="http://schemas.openxmlformats.org/officeDocument/2006/relationships/image" Target="../media/image137.png"/><Relationship Id="rId2" Type="http://schemas.openxmlformats.org/officeDocument/2006/relationships/image" Target="../media/image138.png"/><Relationship Id="rId3" Type="http://schemas.openxmlformats.org/officeDocument/2006/relationships/image" Target="../media/image139.jpeg"/><Relationship Id="rId4" Type="http://schemas.openxmlformats.org/officeDocument/2006/relationships/slideLayout" Target="../slideLayouts/slideLayout15.xml"/><Relationship Id="rId5" Type="http://schemas.openxmlformats.org/officeDocument/2006/relationships/notesSlide" Target="../notesSlides/notesSlide41.xml"/>
</Relationships>
</file>

<file path=ppt/slides/_rels/slide42.xml.rels><?xml version="1.0" encoding="UTF-8"?>
<Relationships xmlns="http://schemas.openxmlformats.org/package/2006/relationships"><Relationship Id="rId1" Type="http://schemas.openxmlformats.org/officeDocument/2006/relationships/image" Target="../media/image140.png"/><Relationship Id="rId2" Type="http://schemas.openxmlformats.org/officeDocument/2006/relationships/image" Target="../media/image141.png"/><Relationship Id="rId3" Type="http://schemas.openxmlformats.org/officeDocument/2006/relationships/image" Target="../media/image142.jpeg"/><Relationship Id="rId4" Type="http://schemas.openxmlformats.org/officeDocument/2006/relationships/slideLayout" Target="../slideLayouts/slideLayout15.xml"/><Relationship Id="rId5" Type="http://schemas.openxmlformats.org/officeDocument/2006/relationships/notesSlide" Target="../notesSlides/notesSlide42.xml"/>
</Relationships>
</file>

<file path=ppt/slides/_rels/slide43.xml.rels><?xml version="1.0" encoding="UTF-8"?>
<Relationships xmlns="http://schemas.openxmlformats.org/package/2006/relationships"><Relationship Id="rId1" Type="http://schemas.openxmlformats.org/officeDocument/2006/relationships/image" Target="../media/image143.png"/><Relationship Id="rId2" Type="http://schemas.openxmlformats.org/officeDocument/2006/relationships/image" Target="../media/image144.png"/><Relationship Id="rId3" Type="http://schemas.openxmlformats.org/officeDocument/2006/relationships/image" Target="../media/image145.jpeg"/><Relationship Id="rId4" Type="http://schemas.openxmlformats.org/officeDocument/2006/relationships/slideLayout" Target="../slideLayouts/slideLayout15.xml"/><Relationship Id="rId5" Type="http://schemas.openxmlformats.org/officeDocument/2006/relationships/notesSlide" Target="../notesSlides/notesSlide43.xml"/>
</Relationships>
</file>

<file path=ppt/slides/_rels/slide44.xml.rels><?xml version="1.0" encoding="UTF-8"?>
<Relationships xmlns="http://schemas.openxmlformats.org/package/2006/relationships"><Relationship Id="rId1" Type="http://schemas.openxmlformats.org/officeDocument/2006/relationships/image" Target="../media/image146.png"/><Relationship Id="rId2" Type="http://schemas.openxmlformats.org/officeDocument/2006/relationships/image" Target="../media/image147.png"/><Relationship Id="rId3" Type="http://schemas.openxmlformats.org/officeDocument/2006/relationships/image" Target="../media/image148.jpeg"/><Relationship Id="rId4" Type="http://schemas.openxmlformats.org/officeDocument/2006/relationships/slideLayout" Target="../slideLayouts/slideLayout15.xml"/><Relationship Id="rId5" Type="http://schemas.openxmlformats.org/officeDocument/2006/relationships/notesSlide" Target="../notesSlides/notesSlide44.xml"/>
</Relationships>
</file>

<file path=ppt/slides/_rels/slide45.xml.rels><?xml version="1.0" encoding="UTF-8"?>
<Relationships xmlns="http://schemas.openxmlformats.org/package/2006/relationships"><Relationship Id="rId1" Type="http://schemas.openxmlformats.org/officeDocument/2006/relationships/image" Target="../media/image149.png"/><Relationship Id="rId2" Type="http://schemas.openxmlformats.org/officeDocument/2006/relationships/image" Target="../media/image150.png"/><Relationship Id="rId3" Type="http://schemas.openxmlformats.org/officeDocument/2006/relationships/image" Target="../media/image151.jpeg"/><Relationship Id="rId4" Type="http://schemas.openxmlformats.org/officeDocument/2006/relationships/slideLayout" Target="../slideLayouts/slideLayout15.xml"/><Relationship Id="rId5" Type="http://schemas.openxmlformats.org/officeDocument/2006/relationships/notesSlide" Target="../notesSlides/notesSlide45.xml"/>
</Relationships>
</file>

<file path=ppt/slides/_rels/slide46.xml.rels><?xml version="1.0" encoding="UTF-8"?>
<Relationships xmlns="http://schemas.openxmlformats.org/package/2006/relationships"><Relationship Id="rId1" Type="http://schemas.openxmlformats.org/officeDocument/2006/relationships/image" Target="../media/image152.png"/><Relationship Id="rId2" Type="http://schemas.openxmlformats.org/officeDocument/2006/relationships/image" Target="../media/image153.png"/><Relationship Id="rId3" Type="http://schemas.openxmlformats.org/officeDocument/2006/relationships/image" Target="../media/image154.jpeg"/><Relationship Id="rId4" Type="http://schemas.openxmlformats.org/officeDocument/2006/relationships/slideLayout" Target="../slideLayouts/slideLayout15.xml"/><Relationship Id="rId5" Type="http://schemas.openxmlformats.org/officeDocument/2006/relationships/notesSlide" Target="../notesSlides/notesSlide46.xml"/>
</Relationships>
</file>

<file path=ppt/slides/_rels/slide47.xml.rels><?xml version="1.0" encoding="UTF-8"?>
<Relationships xmlns="http://schemas.openxmlformats.org/package/2006/relationships"><Relationship Id="rId1" Type="http://schemas.openxmlformats.org/officeDocument/2006/relationships/image" Target="../media/image155.png"/><Relationship Id="rId2" Type="http://schemas.openxmlformats.org/officeDocument/2006/relationships/image" Target="../media/image156.png"/><Relationship Id="rId3" Type="http://schemas.openxmlformats.org/officeDocument/2006/relationships/image" Target="../media/image157.jpeg"/><Relationship Id="rId4" Type="http://schemas.openxmlformats.org/officeDocument/2006/relationships/slideLayout" Target="../slideLayouts/slideLayout15.xml"/><Relationship Id="rId5" Type="http://schemas.openxmlformats.org/officeDocument/2006/relationships/notesSlide" Target="../notesSlides/notesSlide47.xml"/>
</Relationships>
</file>

<file path=ppt/slides/_rels/slide48.xml.rels><?xml version="1.0" encoding="UTF-8"?>
<Relationships xmlns="http://schemas.openxmlformats.org/package/2006/relationships"><Relationship Id="rId1" Type="http://schemas.openxmlformats.org/officeDocument/2006/relationships/image" Target="../media/image158.png"/><Relationship Id="rId2" Type="http://schemas.openxmlformats.org/officeDocument/2006/relationships/image" Target="../media/image159.png"/><Relationship Id="rId3" Type="http://schemas.openxmlformats.org/officeDocument/2006/relationships/image" Target="../media/image160.jpeg"/><Relationship Id="rId4" Type="http://schemas.openxmlformats.org/officeDocument/2006/relationships/slideLayout" Target="../slideLayouts/slideLayout15.xml"/><Relationship Id="rId5" Type="http://schemas.openxmlformats.org/officeDocument/2006/relationships/notesSlide" Target="../notesSlides/notesSlide48.xml"/>
</Relationships>
</file>

<file path=ppt/slides/_rels/slide49.xml.rels><?xml version="1.0" encoding="UTF-8"?>
<Relationships xmlns="http://schemas.openxmlformats.org/package/2006/relationships"><Relationship Id="rId1" Type="http://schemas.openxmlformats.org/officeDocument/2006/relationships/image" Target="../media/image161.png"/><Relationship Id="rId2" Type="http://schemas.openxmlformats.org/officeDocument/2006/relationships/image" Target="../media/image162.png"/><Relationship Id="rId3" Type="http://schemas.openxmlformats.org/officeDocument/2006/relationships/image" Target="../media/image163.jpeg"/><Relationship Id="rId4" Type="http://schemas.openxmlformats.org/officeDocument/2006/relationships/slideLayout" Target="../slideLayouts/slideLayout15.xml"/><Relationship Id="rId5" Type="http://schemas.openxmlformats.org/officeDocument/2006/relationships/notesSlide" Target="../notesSlides/notesSlide49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13.png"/><Relationship Id="rId2" Type="http://schemas.openxmlformats.org/officeDocument/2006/relationships/image" Target="../media/image14.png"/><Relationship Id="rId3" Type="http://schemas.openxmlformats.org/officeDocument/2006/relationships/image" Target="../media/image15.jpeg"/><Relationship Id="rId4" Type="http://schemas.openxmlformats.org/officeDocument/2006/relationships/image" Target="../media/image16.jpeg"/><Relationship Id="rId5" Type="http://schemas.openxmlformats.org/officeDocument/2006/relationships/slideLayout" Target="../slideLayouts/slideLayout15.xml"/><Relationship Id="rId6" Type="http://schemas.openxmlformats.org/officeDocument/2006/relationships/notesSlide" Target="../notesSlides/notesSlide5.xml"/>
</Relationships>
</file>

<file path=ppt/slides/_rels/slide50.xml.rels><?xml version="1.0" encoding="UTF-8"?>
<Relationships xmlns="http://schemas.openxmlformats.org/package/2006/relationships"><Relationship Id="rId1" Type="http://schemas.openxmlformats.org/officeDocument/2006/relationships/image" Target="../media/image164.png"/><Relationship Id="rId2" Type="http://schemas.openxmlformats.org/officeDocument/2006/relationships/image" Target="../media/image165.png"/><Relationship Id="rId3" Type="http://schemas.openxmlformats.org/officeDocument/2006/relationships/image" Target="../media/image166.jpeg"/><Relationship Id="rId4" Type="http://schemas.openxmlformats.org/officeDocument/2006/relationships/slideLayout" Target="../slideLayouts/slideLayout15.xml"/><Relationship Id="rId5" Type="http://schemas.openxmlformats.org/officeDocument/2006/relationships/notesSlide" Target="../notesSlides/notesSlide50.xml"/>
</Relationships>
</file>

<file path=ppt/slides/_rels/slide51.xml.rels><?xml version="1.0" encoding="UTF-8"?>
<Relationships xmlns="http://schemas.openxmlformats.org/package/2006/relationships"><Relationship Id="rId1" Type="http://schemas.openxmlformats.org/officeDocument/2006/relationships/image" Target="../media/image167.png"/><Relationship Id="rId2" Type="http://schemas.openxmlformats.org/officeDocument/2006/relationships/image" Target="../media/image168.png"/><Relationship Id="rId3" Type="http://schemas.openxmlformats.org/officeDocument/2006/relationships/image" Target="../media/image169.jpeg"/><Relationship Id="rId4" Type="http://schemas.openxmlformats.org/officeDocument/2006/relationships/slideLayout" Target="../slideLayouts/slideLayout15.xml"/><Relationship Id="rId5" Type="http://schemas.openxmlformats.org/officeDocument/2006/relationships/notesSlide" Target="../notesSlides/notesSlide51.xml"/>
</Relationships>
</file>

<file path=ppt/slides/_rels/slide52.xml.rels><?xml version="1.0" encoding="UTF-8"?>
<Relationships xmlns="http://schemas.openxmlformats.org/package/2006/relationships"><Relationship Id="rId1" Type="http://schemas.openxmlformats.org/officeDocument/2006/relationships/image" Target="../media/image170.png"/><Relationship Id="rId2" Type="http://schemas.openxmlformats.org/officeDocument/2006/relationships/image" Target="../media/image171.png"/><Relationship Id="rId3" Type="http://schemas.openxmlformats.org/officeDocument/2006/relationships/image" Target="../media/image172.jpeg"/><Relationship Id="rId4" Type="http://schemas.openxmlformats.org/officeDocument/2006/relationships/slideLayout" Target="../slideLayouts/slideLayout15.xml"/><Relationship Id="rId5" Type="http://schemas.openxmlformats.org/officeDocument/2006/relationships/notesSlide" Target="../notesSlides/notesSlide52.xml"/>
</Relationships>
</file>

<file path=ppt/slides/_rels/slide53.xml.rels><?xml version="1.0" encoding="UTF-8"?>
<Relationships xmlns="http://schemas.openxmlformats.org/package/2006/relationships"><Relationship Id="rId1" Type="http://schemas.openxmlformats.org/officeDocument/2006/relationships/image" Target="../media/image173.png"/><Relationship Id="rId2" Type="http://schemas.openxmlformats.org/officeDocument/2006/relationships/image" Target="../media/image174.png"/><Relationship Id="rId3" Type="http://schemas.openxmlformats.org/officeDocument/2006/relationships/image" Target="../media/image175.jpeg"/><Relationship Id="rId4" Type="http://schemas.openxmlformats.org/officeDocument/2006/relationships/slideLayout" Target="../slideLayouts/slideLayout15.xml"/><Relationship Id="rId5" Type="http://schemas.openxmlformats.org/officeDocument/2006/relationships/notesSlide" Target="../notesSlides/notesSlide53.xml"/>
</Relationships>
</file>

<file path=ppt/slides/_rels/slide54.xml.rels><?xml version="1.0" encoding="UTF-8"?>
<Relationships xmlns="http://schemas.openxmlformats.org/package/2006/relationships"><Relationship Id="rId1" Type="http://schemas.openxmlformats.org/officeDocument/2006/relationships/image" Target="../media/image176.png"/><Relationship Id="rId2" Type="http://schemas.openxmlformats.org/officeDocument/2006/relationships/image" Target="../media/image177.png"/><Relationship Id="rId3" Type="http://schemas.openxmlformats.org/officeDocument/2006/relationships/image" Target="../media/image178.jpeg"/><Relationship Id="rId4" Type="http://schemas.openxmlformats.org/officeDocument/2006/relationships/slideLayout" Target="../slideLayouts/slideLayout15.xml"/><Relationship Id="rId5" Type="http://schemas.openxmlformats.org/officeDocument/2006/relationships/notesSlide" Target="../notesSlides/notesSlide54.xml"/>
</Relationships>
</file>

<file path=ppt/slides/_rels/slide55.xml.rels><?xml version="1.0" encoding="UTF-8"?>
<Relationships xmlns="http://schemas.openxmlformats.org/package/2006/relationships"><Relationship Id="rId1" Type="http://schemas.openxmlformats.org/officeDocument/2006/relationships/image" Target="../media/image179.png"/><Relationship Id="rId2" Type="http://schemas.openxmlformats.org/officeDocument/2006/relationships/image" Target="../media/image180.png"/><Relationship Id="rId3" Type="http://schemas.openxmlformats.org/officeDocument/2006/relationships/image" Target="../media/image181.jpeg"/><Relationship Id="rId4" Type="http://schemas.openxmlformats.org/officeDocument/2006/relationships/slideLayout" Target="../slideLayouts/slideLayout15.xml"/><Relationship Id="rId5" Type="http://schemas.openxmlformats.org/officeDocument/2006/relationships/notesSlide" Target="../notesSlides/notesSlide55.xml"/>
</Relationships>
</file>

<file path=ppt/slides/_rels/slide56.xml.rels><?xml version="1.0" encoding="UTF-8"?>
<Relationships xmlns="http://schemas.openxmlformats.org/package/2006/relationships"><Relationship Id="rId1" Type="http://schemas.openxmlformats.org/officeDocument/2006/relationships/image" Target="../media/image182.png"/><Relationship Id="rId2" Type="http://schemas.openxmlformats.org/officeDocument/2006/relationships/image" Target="../media/image183.png"/><Relationship Id="rId3" Type="http://schemas.openxmlformats.org/officeDocument/2006/relationships/image" Target="../media/image184.jpeg"/><Relationship Id="rId4" Type="http://schemas.openxmlformats.org/officeDocument/2006/relationships/slideLayout" Target="../slideLayouts/slideLayout15.xml"/><Relationship Id="rId5" Type="http://schemas.openxmlformats.org/officeDocument/2006/relationships/notesSlide" Target="../notesSlides/notesSlide56.xml"/>
</Relationships>
</file>

<file path=ppt/slides/_rels/slide57.xml.rels><?xml version="1.0" encoding="UTF-8"?>
<Relationships xmlns="http://schemas.openxmlformats.org/package/2006/relationships"><Relationship Id="rId1" Type="http://schemas.openxmlformats.org/officeDocument/2006/relationships/image" Target="../media/image185.png"/><Relationship Id="rId2" Type="http://schemas.openxmlformats.org/officeDocument/2006/relationships/image" Target="../media/image186.png"/><Relationship Id="rId3" Type="http://schemas.openxmlformats.org/officeDocument/2006/relationships/image" Target="../media/image187.jpeg"/><Relationship Id="rId4" Type="http://schemas.openxmlformats.org/officeDocument/2006/relationships/slideLayout" Target="../slideLayouts/slideLayout15.xml"/><Relationship Id="rId5" Type="http://schemas.openxmlformats.org/officeDocument/2006/relationships/notesSlide" Target="../notesSlides/notesSlide57.xml"/>
</Relationships>
</file>

<file path=ppt/slides/_rels/slide58.xml.rels><?xml version="1.0" encoding="UTF-8"?>
<Relationships xmlns="http://schemas.openxmlformats.org/package/2006/relationships"><Relationship Id="rId1" Type="http://schemas.openxmlformats.org/officeDocument/2006/relationships/image" Target="../media/image188.png"/><Relationship Id="rId2" Type="http://schemas.openxmlformats.org/officeDocument/2006/relationships/image" Target="../media/image189.png"/><Relationship Id="rId3" Type="http://schemas.openxmlformats.org/officeDocument/2006/relationships/image" Target="../media/image190.jpeg"/><Relationship Id="rId4" Type="http://schemas.openxmlformats.org/officeDocument/2006/relationships/slideLayout" Target="../slideLayouts/slideLayout15.xml"/><Relationship Id="rId5" Type="http://schemas.openxmlformats.org/officeDocument/2006/relationships/notesSlide" Target="../notesSlides/notesSlide58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7.png"/><Relationship Id="rId2" Type="http://schemas.openxmlformats.org/officeDocument/2006/relationships/image" Target="../media/image18.png"/><Relationship Id="rId3" Type="http://schemas.openxmlformats.org/officeDocument/2006/relationships/image" Target="../media/image19.jpeg"/><Relationship Id="rId4" Type="http://schemas.openxmlformats.org/officeDocument/2006/relationships/image" Target="../media/image20.jpeg"/><Relationship Id="rId5" Type="http://schemas.openxmlformats.org/officeDocument/2006/relationships/slideLayout" Target="../slideLayouts/slideLayout15.xml"/><Relationship Id="rId6" Type="http://schemas.openxmlformats.org/officeDocument/2006/relationships/notesSlide" Target="../notesSlides/notesSlide6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21.jpeg"/><Relationship Id="rId2" Type="http://schemas.openxmlformats.org/officeDocument/2006/relationships/image" Target="../media/image22.png"/><Relationship Id="rId3" Type="http://schemas.openxmlformats.org/officeDocument/2006/relationships/image" Target="../media/image23.png"/><Relationship Id="rId4" Type="http://schemas.openxmlformats.org/officeDocument/2006/relationships/image" Target="../media/image24.jpeg"/><Relationship Id="rId5" Type="http://schemas.openxmlformats.org/officeDocument/2006/relationships/image" Target="../media/image25.jpeg"/><Relationship Id="rId6" Type="http://schemas.openxmlformats.org/officeDocument/2006/relationships/slideLayout" Target="../slideLayouts/slideLayout15.xml"/><Relationship Id="rId7" Type="http://schemas.openxmlformats.org/officeDocument/2006/relationships/notesSlide" Target="../notesSlides/notesSlide7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26.png"/><Relationship Id="rId2" Type="http://schemas.openxmlformats.org/officeDocument/2006/relationships/image" Target="../media/image27.png"/><Relationship Id="rId3" Type="http://schemas.openxmlformats.org/officeDocument/2006/relationships/image" Target="../media/image28.jpeg"/><Relationship Id="rId4" Type="http://schemas.openxmlformats.org/officeDocument/2006/relationships/slideLayout" Target="../slideLayouts/slideLayout15.xml"/><Relationship Id="rId5" Type="http://schemas.openxmlformats.org/officeDocument/2006/relationships/notesSlide" Target="../notesSlides/notesSlide8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29.png"/><Relationship Id="rId2" Type="http://schemas.openxmlformats.org/officeDocument/2006/relationships/image" Target="../media/image30.png"/><Relationship Id="rId3" Type="http://schemas.openxmlformats.org/officeDocument/2006/relationships/image" Target="../media/image31.jpeg"/><Relationship Id="rId4" Type="http://schemas.openxmlformats.org/officeDocument/2006/relationships/slideLayout" Target="../slideLayouts/slideLayout15.xml"/><Relationship Id="rId5" Type="http://schemas.openxmlformats.org/officeDocument/2006/relationships/notesSlide" Target="../notesSlides/notesSlide9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CustomShape 1"/>
          <p:cNvSpPr/>
          <p:nvPr/>
        </p:nvSpPr>
        <p:spPr>
          <a:xfrm>
            <a:off x="503280" y="300960"/>
            <a:ext cx="9067680" cy="12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DejaVu Sans"/>
              </a:rPr>
              <a:t>CHPC/UAMS – Computing 101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86" name="CustomShape 2"/>
          <p:cNvSpPr/>
          <p:nvPr/>
        </p:nvSpPr>
        <p:spPr>
          <a:xfrm>
            <a:off x="503280" y="1769040"/>
            <a:ext cx="9067680" cy="438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Malcolm Tobias</a:t>
            </a:r>
            <a:endParaRPr b="0" lang="en-US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mtobias@wustl.edu</a:t>
            </a:r>
            <a:endParaRPr b="0" lang="en-US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(314) 362-1594</a:t>
            </a:r>
            <a:endParaRPr b="0" lang="en-US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chpc2.wustl.edu </a:t>
            </a:r>
            <a:endParaRPr b="0" lang="en-US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chpc.wustl.edu</a:t>
            </a:r>
            <a:endParaRPr b="0" lang="en-US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</p:txBody>
      </p:sp>
      <p:pic>
        <p:nvPicPr>
          <p:cNvPr id="87" name="Picture 40" descr=""/>
          <p:cNvPicPr/>
          <p:nvPr/>
        </p:nvPicPr>
        <p:blipFill>
          <a:blip r:embed="rId1"/>
          <a:stretch/>
        </p:blipFill>
        <p:spPr>
          <a:xfrm>
            <a:off x="4143600" y="6585480"/>
            <a:ext cx="1789200" cy="856800"/>
          </a:xfrm>
          <a:prstGeom prst="rect">
            <a:avLst/>
          </a:prstGeom>
          <a:ln>
            <a:noFill/>
          </a:ln>
        </p:spPr>
      </p:pic>
      <p:pic>
        <p:nvPicPr>
          <p:cNvPr id="88" name="Picture 41" descr=""/>
          <p:cNvPicPr/>
          <p:nvPr/>
        </p:nvPicPr>
        <p:blipFill>
          <a:blip r:embed="rId2"/>
          <a:stretch/>
        </p:blipFill>
        <p:spPr>
          <a:xfrm>
            <a:off x="336960" y="6549840"/>
            <a:ext cx="3046320" cy="856800"/>
          </a:xfrm>
          <a:prstGeom prst="rect">
            <a:avLst/>
          </a:prstGeom>
          <a:ln>
            <a:noFill/>
          </a:ln>
        </p:spPr>
      </p:pic>
      <p:sp>
        <p:nvSpPr>
          <p:cNvPr id="89" name="CustomShape 3"/>
          <p:cNvSpPr/>
          <p:nvPr/>
        </p:nvSpPr>
        <p:spPr>
          <a:xfrm>
            <a:off x="360" y="7470720"/>
            <a:ext cx="10075680" cy="9108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90" name="CustomShape 4"/>
          <p:cNvSpPr/>
          <p:nvPr/>
        </p:nvSpPr>
        <p:spPr>
          <a:xfrm>
            <a:off x="360" y="0"/>
            <a:ext cx="10075680" cy="27396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91" name="" descr=""/>
          <p:cNvPicPr/>
          <p:nvPr/>
        </p:nvPicPr>
        <p:blipFill>
          <a:blip r:embed="rId3"/>
          <a:stretch/>
        </p:blipFill>
        <p:spPr>
          <a:xfrm>
            <a:off x="7589520" y="6583680"/>
            <a:ext cx="2377440" cy="84600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CustomShape 1"/>
          <p:cNvSpPr/>
          <p:nvPr/>
        </p:nvSpPr>
        <p:spPr>
          <a:xfrm>
            <a:off x="503280" y="300960"/>
            <a:ext cx="9067680" cy="12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DejaVu Sans"/>
              </a:rPr>
              <a:t>When to use a cluster – practical examples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160" name="CustomShape 2"/>
          <p:cNvSpPr/>
          <p:nvPr/>
        </p:nvSpPr>
        <p:spPr>
          <a:xfrm>
            <a:off x="503280" y="1769040"/>
            <a:ext cx="9067680" cy="438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pic>
        <p:nvPicPr>
          <p:cNvPr id="161" name="Picture 40" descr=""/>
          <p:cNvPicPr/>
          <p:nvPr/>
        </p:nvPicPr>
        <p:blipFill>
          <a:blip r:embed="rId1"/>
          <a:stretch/>
        </p:blipFill>
        <p:spPr>
          <a:xfrm>
            <a:off x="4143600" y="6585480"/>
            <a:ext cx="1789200" cy="856800"/>
          </a:xfrm>
          <a:prstGeom prst="rect">
            <a:avLst/>
          </a:prstGeom>
          <a:ln>
            <a:noFill/>
          </a:ln>
        </p:spPr>
      </p:pic>
      <p:pic>
        <p:nvPicPr>
          <p:cNvPr id="162" name="Picture 41" descr=""/>
          <p:cNvPicPr/>
          <p:nvPr/>
        </p:nvPicPr>
        <p:blipFill>
          <a:blip r:embed="rId2"/>
          <a:stretch/>
        </p:blipFill>
        <p:spPr>
          <a:xfrm>
            <a:off x="336960" y="6549840"/>
            <a:ext cx="3046320" cy="856800"/>
          </a:xfrm>
          <a:prstGeom prst="rect">
            <a:avLst/>
          </a:prstGeom>
          <a:ln>
            <a:noFill/>
          </a:ln>
        </p:spPr>
      </p:pic>
      <p:sp>
        <p:nvSpPr>
          <p:cNvPr id="163" name="CustomShape 3"/>
          <p:cNvSpPr/>
          <p:nvPr/>
        </p:nvSpPr>
        <p:spPr>
          <a:xfrm>
            <a:off x="360" y="7470720"/>
            <a:ext cx="10075680" cy="9108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64" name="CustomShape 4"/>
          <p:cNvSpPr/>
          <p:nvPr/>
        </p:nvSpPr>
        <p:spPr>
          <a:xfrm>
            <a:off x="360" y="0"/>
            <a:ext cx="10075680" cy="27396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165" name="" descr=""/>
          <p:cNvPicPr/>
          <p:nvPr/>
        </p:nvPicPr>
        <p:blipFill>
          <a:blip r:embed="rId3"/>
          <a:stretch/>
        </p:blipFill>
        <p:spPr>
          <a:xfrm>
            <a:off x="7589520" y="6583680"/>
            <a:ext cx="2377440" cy="846000"/>
          </a:xfrm>
          <a:prstGeom prst="rect">
            <a:avLst/>
          </a:prstGeom>
          <a:ln>
            <a:noFill/>
          </a:ln>
        </p:spPr>
      </p:pic>
      <p:sp>
        <p:nvSpPr>
          <p:cNvPr id="166" name="TextShape 5"/>
          <p:cNvSpPr txBox="1"/>
          <p:nvPr/>
        </p:nvSpPr>
        <p:spPr>
          <a:xfrm>
            <a:off x="548640" y="1829520"/>
            <a:ext cx="8686800" cy="41446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  <a:spcBef>
                <a:spcPts val="2268"/>
              </a:spcBef>
              <a:spcAft>
                <a:spcPts val="2268"/>
              </a:spcAft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When analyzing your data takes a really long time on your laptop or lab computer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  <a:spcBef>
                <a:spcPts val="2268"/>
              </a:spcBef>
              <a:spcAft>
                <a:spcPts val="2268"/>
              </a:spcAft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When your files or datasets are really large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  <a:spcBef>
                <a:spcPts val="2268"/>
              </a:spcBef>
              <a:spcAft>
                <a:spcPts val="2268"/>
              </a:spcAft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When you need to analyze a large number of files or datasets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  <a:spcBef>
                <a:spcPts val="2268"/>
              </a:spcBef>
              <a:spcAft>
                <a:spcPts val="2268"/>
              </a:spcAft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When you don’t want to support a large number of scientific applications</a:t>
            </a:r>
            <a:endParaRPr b="0" lang="en-US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CustomShape 1"/>
          <p:cNvSpPr/>
          <p:nvPr/>
        </p:nvSpPr>
        <p:spPr>
          <a:xfrm>
            <a:off x="503280" y="300960"/>
            <a:ext cx="9067680" cy="12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DejaVu Sans"/>
              </a:rPr>
              <a:t>What does a cluster look like?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168" name="CustomShape 2"/>
          <p:cNvSpPr/>
          <p:nvPr/>
        </p:nvSpPr>
        <p:spPr>
          <a:xfrm>
            <a:off x="503280" y="1769040"/>
            <a:ext cx="9067680" cy="438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pic>
        <p:nvPicPr>
          <p:cNvPr id="169" name="Picture 40" descr=""/>
          <p:cNvPicPr/>
          <p:nvPr/>
        </p:nvPicPr>
        <p:blipFill>
          <a:blip r:embed="rId1"/>
          <a:stretch/>
        </p:blipFill>
        <p:spPr>
          <a:xfrm>
            <a:off x="4143600" y="6585480"/>
            <a:ext cx="1789200" cy="856800"/>
          </a:xfrm>
          <a:prstGeom prst="rect">
            <a:avLst/>
          </a:prstGeom>
          <a:ln>
            <a:noFill/>
          </a:ln>
        </p:spPr>
      </p:pic>
      <p:pic>
        <p:nvPicPr>
          <p:cNvPr id="170" name="Picture 41" descr=""/>
          <p:cNvPicPr/>
          <p:nvPr/>
        </p:nvPicPr>
        <p:blipFill>
          <a:blip r:embed="rId2"/>
          <a:stretch/>
        </p:blipFill>
        <p:spPr>
          <a:xfrm>
            <a:off x="336960" y="6549840"/>
            <a:ext cx="3046320" cy="856800"/>
          </a:xfrm>
          <a:prstGeom prst="rect">
            <a:avLst/>
          </a:prstGeom>
          <a:ln>
            <a:noFill/>
          </a:ln>
        </p:spPr>
      </p:pic>
      <p:sp>
        <p:nvSpPr>
          <p:cNvPr id="171" name="CustomShape 3"/>
          <p:cNvSpPr/>
          <p:nvPr/>
        </p:nvSpPr>
        <p:spPr>
          <a:xfrm>
            <a:off x="360" y="7470720"/>
            <a:ext cx="10075680" cy="9108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72" name="CustomShape 4"/>
          <p:cNvSpPr/>
          <p:nvPr/>
        </p:nvSpPr>
        <p:spPr>
          <a:xfrm>
            <a:off x="360" y="0"/>
            <a:ext cx="10075680" cy="27396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173" name="" descr=""/>
          <p:cNvPicPr/>
          <p:nvPr/>
        </p:nvPicPr>
        <p:blipFill>
          <a:blip r:embed="rId3"/>
          <a:stretch/>
        </p:blipFill>
        <p:spPr>
          <a:xfrm>
            <a:off x="7589520" y="6583680"/>
            <a:ext cx="2377440" cy="846000"/>
          </a:xfrm>
          <a:prstGeom prst="rect">
            <a:avLst/>
          </a:prstGeom>
          <a:ln>
            <a:noFill/>
          </a:ln>
        </p:spPr>
      </p:pic>
      <p:sp>
        <p:nvSpPr>
          <p:cNvPr id="174" name="CustomShape 5"/>
          <p:cNvSpPr/>
          <p:nvPr/>
        </p:nvSpPr>
        <p:spPr>
          <a:xfrm>
            <a:off x="5278680" y="2372760"/>
            <a:ext cx="3646440" cy="308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67680" rIns="67680" tIns="33840" bIns="33840">
            <a:no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login node: login.hpc.uams.edu 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75" name="CustomShape 6"/>
          <p:cNvSpPr/>
          <p:nvPr/>
        </p:nvSpPr>
        <p:spPr>
          <a:xfrm>
            <a:off x="4699800" y="3551400"/>
            <a:ext cx="2509200" cy="259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67680" rIns="67680" tIns="33840" bIns="33840">
            <a:no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high-speed network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76" name="Line 7"/>
          <p:cNvSpPr/>
          <p:nvPr/>
        </p:nvSpPr>
        <p:spPr>
          <a:xfrm>
            <a:off x="5056200" y="3138480"/>
            <a:ext cx="530280" cy="39420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77" name="Line 8"/>
          <p:cNvSpPr/>
          <p:nvPr/>
        </p:nvSpPr>
        <p:spPr>
          <a:xfrm flipH="1">
            <a:off x="4955400" y="3977280"/>
            <a:ext cx="380520" cy="28584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78" name="Line 9"/>
          <p:cNvSpPr/>
          <p:nvPr/>
        </p:nvSpPr>
        <p:spPr>
          <a:xfrm>
            <a:off x="5990040" y="3922560"/>
            <a:ext cx="310680" cy="28152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179" name="Picture 25" descr=""/>
          <p:cNvPicPr/>
          <p:nvPr/>
        </p:nvPicPr>
        <p:blipFill>
          <a:blip r:embed="rId4"/>
          <a:stretch/>
        </p:blipFill>
        <p:spPr>
          <a:xfrm>
            <a:off x="1763640" y="2160360"/>
            <a:ext cx="1193040" cy="1033200"/>
          </a:xfrm>
          <a:prstGeom prst="rect">
            <a:avLst/>
          </a:prstGeom>
          <a:ln>
            <a:noFill/>
          </a:ln>
        </p:spPr>
      </p:pic>
      <p:pic>
        <p:nvPicPr>
          <p:cNvPr id="180" name="Picture 26" descr=""/>
          <p:cNvPicPr/>
          <p:nvPr/>
        </p:nvPicPr>
        <p:blipFill>
          <a:blip r:embed="rId5"/>
          <a:srcRect l="11658" t="0" r="4417" b="7557"/>
          <a:stretch/>
        </p:blipFill>
        <p:spPr>
          <a:xfrm>
            <a:off x="4198320" y="2160360"/>
            <a:ext cx="1059120" cy="997920"/>
          </a:xfrm>
          <a:prstGeom prst="rect">
            <a:avLst/>
          </a:prstGeom>
          <a:ln>
            <a:noFill/>
          </a:ln>
        </p:spPr>
      </p:pic>
      <p:pic>
        <p:nvPicPr>
          <p:cNvPr id="181" name="Picture 27" descr=""/>
          <p:cNvPicPr/>
          <p:nvPr/>
        </p:nvPicPr>
        <p:blipFill>
          <a:blip r:embed="rId6"/>
          <a:srcRect l="0" t="0" r="0" b="7504"/>
          <a:stretch/>
        </p:blipFill>
        <p:spPr>
          <a:xfrm>
            <a:off x="4149000" y="4286880"/>
            <a:ext cx="1337400" cy="1058040"/>
          </a:xfrm>
          <a:prstGeom prst="rect">
            <a:avLst/>
          </a:prstGeom>
          <a:ln>
            <a:noFill/>
          </a:ln>
        </p:spPr>
      </p:pic>
      <p:sp>
        <p:nvSpPr>
          <p:cNvPr id="182" name="Line 10"/>
          <p:cNvSpPr/>
          <p:nvPr/>
        </p:nvSpPr>
        <p:spPr>
          <a:xfrm flipV="1">
            <a:off x="3162960" y="2728440"/>
            <a:ext cx="997200" cy="20880"/>
          </a:xfrm>
          <a:prstGeom prst="line">
            <a:avLst/>
          </a:prstGeom>
          <a:ln w="2844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pic>
        <p:nvPicPr>
          <p:cNvPr id="183" name="Picture 32" descr=""/>
          <p:cNvPicPr/>
          <p:nvPr/>
        </p:nvPicPr>
        <p:blipFill>
          <a:blip r:embed="rId7"/>
          <a:srcRect l="0" t="0" r="0" b="7504"/>
          <a:stretch/>
        </p:blipFill>
        <p:spPr>
          <a:xfrm>
            <a:off x="6301080" y="4239360"/>
            <a:ext cx="1402560" cy="110952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CustomShape 1"/>
          <p:cNvSpPr/>
          <p:nvPr/>
        </p:nvSpPr>
        <p:spPr>
          <a:xfrm>
            <a:off x="503280" y="300960"/>
            <a:ext cx="9067680" cy="12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DejaVu Sans"/>
              </a:rPr>
              <a:t>What is a typical workflow on the cluster?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185" name="CustomShape 2"/>
          <p:cNvSpPr/>
          <p:nvPr/>
        </p:nvSpPr>
        <p:spPr>
          <a:xfrm>
            <a:off x="503280" y="1769040"/>
            <a:ext cx="9067680" cy="438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pic>
        <p:nvPicPr>
          <p:cNvPr id="186" name="Picture 40" descr=""/>
          <p:cNvPicPr/>
          <p:nvPr/>
        </p:nvPicPr>
        <p:blipFill>
          <a:blip r:embed="rId1"/>
          <a:stretch/>
        </p:blipFill>
        <p:spPr>
          <a:xfrm>
            <a:off x="4143600" y="6585480"/>
            <a:ext cx="1789200" cy="856800"/>
          </a:xfrm>
          <a:prstGeom prst="rect">
            <a:avLst/>
          </a:prstGeom>
          <a:ln>
            <a:noFill/>
          </a:ln>
        </p:spPr>
      </p:pic>
      <p:pic>
        <p:nvPicPr>
          <p:cNvPr id="187" name="Picture 41" descr=""/>
          <p:cNvPicPr/>
          <p:nvPr/>
        </p:nvPicPr>
        <p:blipFill>
          <a:blip r:embed="rId2"/>
          <a:stretch/>
        </p:blipFill>
        <p:spPr>
          <a:xfrm>
            <a:off x="336960" y="6549840"/>
            <a:ext cx="3046320" cy="856800"/>
          </a:xfrm>
          <a:prstGeom prst="rect">
            <a:avLst/>
          </a:prstGeom>
          <a:ln>
            <a:noFill/>
          </a:ln>
        </p:spPr>
      </p:pic>
      <p:sp>
        <p:nvSpPr>
          <p:cNvPr id="188" name="CustomShape 3"/>
          <p:cNvSpPr/>
          <p:nvPr/>
        </p:nvSpPr>
        <p:spPr>
          <a:xfrm>
            <a:off x="360" y="7470720"/>
            <a:ext cx="10075680" cy="9108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89" name="CustomShape 4"/>
          <p:cNvSpPr/>
          <p:nvPr/>
        </p:nvSpPr>
        <p:spPr>
          <a:xfrm>
            <a:off x="360" y="0"/>
            <a:ext cx="10075680" cy="27396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190" name="" descr=""/>
          <p:cNvPicPr/>
          <p:nvPr/>
        </p:nvPicPr>
        <p:blipFill>
          <a:blip r:embed="rId3"/>
          <a:stretch/>
        </p:blipFill>
        <p:spPr>
          <a:xfrm>
            <a:off x="7589520" y="6583680"/>
            <a:ext cx="2377440" cy="846000"/>
          </a:xfrm>
          <a:prstGeom prst="rect">
            <a:avLst/>
          </a:prstGeom>
          <a:ln>
            <a:noFill/>
          </a:ln>
        </p:spPr>
      </p:pic>
      <p:sp>
        <p:nvSpPr>
          <p:cNvPr id="191" name="TextShape 5"/>
          <p:cNvSpPr txBox="1"/>
          <p:nvPr/>
        </p:nvSpPr>
        <p:spPr>
          <a:xfrm>
            <a:off x="731520" y="1903320"/>
            <a:ext cx="8869680" cy="3736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Transfer your data onto the cluster from your local computer</a:t>
            </a:r>
            <a:endParaRPr b="0" lang="en-US" sz="3200" spc="-1" strike="noStrike">
              <a:latin typeface="Arial"/>
            </a:endParaRPr>
          </a:p>
          <a:p>
            <a:endParaRPr b="0" lang="en-US" sz="3200" spc="-1" strike="noStrike">
              <a:latin typeface="Arial"/>
            </a:endParaRPr>
          </a:p>
          <a:p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Generate a “batch script” which will tell the system how to process your data</a:t>
            </a:r>
            <a:endParaRPr b="0" lang="en-US" sz="3200" spc="-1" strike="noStrike">
              <a:latin typeface="Arial"/>
            </a:endParaRPr>
          </a:p>
          <a:p>
            <a:endParaRPr b="0" lang="en-US" sz="3200" spc="-1" strike="noStrike">
              <a:latin typeface="Arial"/>
            </a:endParaRPr>
          </a:p>
          <a:p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Transfer your results onto your local computer from the cluster</a:t>
            </a:r>
            <a:endParaRPr b="0" lang="en-US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CustomShape 1"/>
          <p:cNvSpPr/>
          <p:nvPr/>
        </p:nvSpPr>
        <p:spPr>
          <a:xfrm>
            <a:off x="503280" y="300960"/>
            <a:ext cx="9067680" cy="12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DejaVu Sans"/>
              </a:rPr>
              <a:t>CHPC/UAMS – Computing 101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193" name="CustomShape 2"/>
          <p:cNvSpPr/>
          <p:nvPr/>
        </p:nvSpPr>
        <p:spPr>
          <a:xfrm>
            <a:off x="503280" y="1769040"/>
            <a:ext cx="9067680" cy="438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pic>
        <p:nvPicPr>
          <p:cNvPr id="194" name="Picture 40" descr=""/>
          <p:cNvPicPr/>
          <p:nvPr/>
        </p:nvPicPr>
        <p:blipFill>
          <a:blip r:embed="rId1"/>
          <a:stretch/>
        </p:blipFill>
        <p:spPr>
          <a:xfrm>
            <a:off x="4143600" y="6585480"/>
            <a:ext cx="1789200" cy="856800"/>
          </a:xfrm>
          <a:prstGeom prst="rect">
            <a:avLst/>
          </a:prstGeom>
          <a:ln>
            <a:noFill/>
          </a:ln>
        </p:spPr>
      </p:pic>
      <p:pic>
        <p:nvPicPr>
          <p:cNvPr id="195" name="Picture 41" descr=""/>
          <p:cNvPicPr/>
          <p:nvPr/>
        </p:nvPicPr>
        <p:blipFill>
          <a:blip r:embed="rId2"/>
          <a:stretch/>
        </p:blipFill>
        <p:spPr>
          <a:xfrm>
            <a:off x="336960" y="6549840"/>
            <a:ext cx="3046320" cy="856800"/>
          </a:xfrm>
          <a:prstGeom prst="rect">
            <a:avLst/>
          </a:prstGeom>
          <a:ln>
            <a:noFill/>
          </a:ln>
        </p:spPr>
      </p:pic>
      <p:sp>
        <p:nvSpPr>
          <p:cNvPr id="196" name="CustomShape 3"/>
          <p:cNvSpPr/>
          <p:nvPr/>
        </p:nvSpPr>
        <p:spPr>
          <a:xfrm>
            <a:off x="360" y="7470720"/>
            <a:ext cx="10075680" cy="9108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97" name="CustomShape 4"/>
          <p:cNvSpPr/>
          <p:nvPr/>
        </p:nvSpPr>
        <p:spPr>
          <a:xfrm>
            <a:off x="360" y="0"/>
            <a:ext cx="10075680" cy="27396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198" name="" descr=""/>
          <p:cNvPicPr/>
          <p:nvPr/>
        </p:nvPicPr>
        <p:blipFill>
          <a:blip r:embed="rId3"/>
          <a:stretch/>
        </p:blipFill>
        <p:spPr>
          <a:xfrm>
            <a:off x="7589520" y="6583680"/>
            <a:ext cx="2377440" cy="846000"/>
          </a:xfrm>
          <a:prstGeom prst="rect">
            <a:avLst/>
          </a:prstGeom>
          <a:ln>
            <a:noFill/>
          </a:ln>
        </p:spPr>
      </p:pic>
      <p:sp>
        <p:nvSpPr>
          <p:cNvPr id="199" name="TextShape 5"/>
          <p:cNvSpPr txBox="1"/>
          <p:nvPr/>
        </p:nvSpPr>
        <p:spPr>
          <a:xfrm>
            <a:off x="731520" y="1903320"/>
            <a:ext cx="8869680" cy="3736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cc"/>
                </a:solidFill>
                <a:latin typeface="Arial"/>
                <a:ea typeface="DejaVu Sans"/>
              </a:rPr>
              <a:t>#1 </a:t>
            </a:r>
            <a:r>
              <a:rPr b="0" lang="en-US" sz="3200" spc="-1" strike="noStrike">
                <a:solidFill>
                  <a:srgbClr val="0033cc"/>
                </a:solidFill>
                <a:latin typeface="Arial"/>
                <a:ea typeface="DejaVu Sans"/>
              </a:rPr>
              <a:t>Tools to Connect and Move Data &amp; Getting Around the Command Line Interface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#2 Text Editors and Shell Scripts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#3 Running Jobs on the UAMS Cluster</a:t>
            </a:r>
            <a:endParaRPr b="0" lang="en-US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CustomShape 1"/>
          <p:cNvSpPr/>
          <p:nvPr/>
        </p:nvSpPr>
        <p:spPr>
          <a:xfrm>
            <a:off x="503280" y="300960"/>
            <a:ext cx="9067680" cy="12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DejaVu Sans"/>
              </a:rPr>
              <a:t>CHPC/UAMS – Computing 101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201" name="CustomShape 2"/>
          <p:cNvSpPr/>
          <p:nvPr/>
        </p:nvSpPr>
        <p:spPr>
          <a:xfrm>
            <a:off x="503280" y="1769040"/>
            <a:ext cx="9067680" cy="438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pic>
        <p:nvPicPr>
          <p:cNvPr id="202" name="Picture 40" descr=""/>
          <p:cNvPicPr/>
          <p:nvPr/>
        </p:nvPicPr>
        <p:blipFill>
          <a:blip r:embed="rId1"/>
          <a:stretch/>
        </p:blipFill>
        <p:spPr>
          <a:xfrm>
            <a:off x="4143600" y="6585480"/>
            <a:ext cx="1789200" cy="856800"/>
          </a:xfrm>
          <a:prstGeom prst="rect">
            <a:avLst/>
          </a:prstGeom>
          <a:ln>
            <a:noFill/>
          </a:ln>
        </p:spPr>
      </p:pic>
      <p:pic>
        <p:nvPicPr>
          <p:cNvPr id="203" name="Picture 41" descr=""/>
          <p:cNvPicPr/>
          <p:nvPr/>
        </p:nvPicPr>
        <p:blipFill>
          <a:blip r:embed="rId2"/>
          <a:stretch/>
        </p:blipFill>
        <p:spPr>
          <a:xfrm>
            <a:off x="336960" y="6549840"/>
            <a:ext cx="3046320" cy="856800"/>
          </a:xfrm>
          <a:prstGeom prst="rect">
            <a:avLst/>
          </a:prstGeom>
          <a:ln>
            <a:noFill/>
          </a:ln>
        </p:spPr>
      </p:pic>
      <p:sp>
        <p:nvSpPr>
          <p:cNvPr id="204" name="CustomShape 3"/>
          <p:cNvSpPr/>
          <p:nvPr/>
        </p:nvSpPr>
        <p:spPr>
          <a:xfrm>
            <a:off x="360" y="7470720"/>
            <a:ext cx="10075680" cy="9108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205" name="CustomShape 4"/>
          <p:cNvSpPr/>
          <p:nvPr/>
        </p:nvSpPr>
        <p:spPr>
          <a:xfrm>
            <a:off x="360" y="0"/>
            <a:ext cx="10075680" cy="27396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206" name="" descr=""/>
          <p:cNvPicPr/>
          <p:nvPr/>
        </p:nvPicPr>
        <p:blipFill>
          <a:blip r:embed="rId3"/>
          <a:stretch/>
        </p:blipFill>
        <p:spPr>
          <a:xfrm>
            <a:off x="7589520" y="6583680"/>
            <a:ext cx="2377440" cy="846000"/>
          </a:xfrm>
          <a:prstGeom prst="rect">
            <a:avLst/>
          </a:prstGeom>
          <a:ln>
            <a:noFill/>
          </a:ln>
        </p:spPr>
      </p:pic>
      <p:sp>
        <p:nvSpPr>
          <p:cNvPr id="207" name="TextShape 5"/>
          <p:cNvSpPr txBox="1"/>
          <p:nvPr/>
        </p:nvSpPr>
        <p:spPr>
          <a:xfrm>
            <a:off x="731520" y="1903320"/>
            <a:ext cx="8869680" cy="4192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33cc"/>
                </a:solidFill>
                <a:latin typeface="Arial"/>
                <a:ea typeface="DejaVu Sans"/>
              </a:rPr>
              <a:t>#1 Tools to Connect and Move Data &amp; Getting Around the Command Line Interface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33cc"/>
                </a:solidFill>
                <a:latin typeface="Arial"/>
                <a:ea typeface="DejaVu Sans"/>
              </a:rPr>
              <a:t>Goals: to develop a basic understanding of the tools needed to connect to the UAMS HPC and transfer data back and forth, and to become familiar with the Unix file system and Unix commands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CustomShape 1"/>
          <p:cNvSpPr/>
          <p:nvPr/>
        </p:nvSpPr>
        <p:spPr>
          <a:xfrm>
            <a:off x="503280" y="300960"/>
            <a:ext cx="9067680" cy="12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DejaVu Sans"/>
              </a:rPr>
              <a:t>What is a shell and why should I care?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209" name="CustomShape 2"/>
          <p:cNvSpPr/>
          <p:nvPr/>
        </p:nvSpPr>
        <p:spPr>
          <a:xfrm>
            <a:off x="503280" y="1769040"/>
            <a:ext cx="9067680" cy="438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pic>
        <p:nvPicPr>
          <p:cNvPr id="210" name="Picture 40" descr=""/>
          <p:cNvPicPr/>
          <p:nvPr/>
        </p:nvPicPr>
        <p:blipFill>
          <a:blip r:embed="rId1"/>
          <a:stretch/>
        </p:blipFill>
        <p:spPr>
          <a:xfrm>
            <a:off x="4143600" y="6585480"/>
            <a:ext cx="1789200" cy="856800"/>
          </a:xfrm>
          <a:prstGeom prst="rect">
            <a:avLst/>
          </a:prstGeom>
          <a:ln>
            <a:noFill/>
          </a:ln>
        </p:spPr>
      </p:pic>
      <p:pic>
        <p:nvPicPr>
          <p:cNvPr id="211" name="Picture 41" descr=""/>
          <p:cNvPicPr/>
          <p:nvPr/>
        </p:nvPicPr>
        <p:blipFill>
          <a:blip r:embed="rId2"/>
          <a:stretch/>
        </p:blipFill>
        <p:spPr>
          <a:xfrm>
            <a:off x="336960" y="6549840"/>
            <a:ext cx="3046320" cy="856800"/>
          </a:xfrm>
          <a:prstGeom prst="rect">
            <a:avLst/>
          </a:prstGeom>
          <a:ln>
            <a:noFill/>
          </a:ln>
        </p:spPr>
      </p:pic>
      <p:sp>
        <p:nvSpPr>
          <p:cNvPr id="212" name="CustomShape 3"/>
          <p:cNvSpPr/>
          <p:nvPr/>
        </p:nvSpPr>
        <p:spPr>
          <a:xfrm>
            <a:off x="360" y="7470720"/>
            <a:ext cx="10075680" cy="9108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213" name="CustomShape 4"/>
          <p:cNvSpPr/>
          <p:nvPr/>
        </p:nvSpPr>
        <p:spPr>
          <a:xfrm>
            <a:off x="360" y="0"/>
            <a:ext cx="10075680" cy="27396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214" name="" descr=""/>
          <p:cNvPicPr/>
          <p:nvPr/>
        </p:nvPicPr>
        <p:blipFill>
          <a:blip r:embed="rId3"/>
          <a:stretch/>
        </p:blipFill>
        <p:spPr>
          <a:xfrm>
            <a:off x="7589520" y="6583680"/>
            <a:ext cx="2377440" cy="846000"/>
          </a:xfrm>
          <a:prstGeom prst="rect">
            <a:avLst/>
          </a:prstGeom>
          <a:ln>
            <a:noFill/>
          </a:ln>
        </p:spPr>
      </p:pic>
      <p:sp>
        <p:nvSpPr>
          <p:cNvPr id="215" name="TextShape 5"/>
          <p:cNvSpPr txBox="1"/>
          <p:nvPr/>
        </p:nvSpPr>
        <p:spPr>
          <a:xfrm>
            <a:off x="731520" y="1903320"/>
            <a:ext cx="8869680" cy="3736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sp>
        <p:nvSpPr>
          <p:cNvPr id="216" name="TextShape 6"/>
          <p:cNvSpPr txBox="1"/>
          <p:nvPr/>
        </p:nvSpPr>
        <p:spPr>
          <a:xfrm>
            <a:off x="365760" y="2131200"/>
            <a:ext cx="9205200" cy="46479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A shell is a user interface for interacting with the operating system (OS) – either the OS on your laptop or the OS on a remote machine (like the UAMS cluster)</a:t>
            </a:r>
            <a:endParaRPr b="0" lang="en-US" sz="3200" spc="-1" strike="noStrike">
              <a:latin typeface="Arial"/>
            </a:endParaRPr>
          </a:p>
          <a:p>
            <a:endParaRPr b="0" lang="en-US" sz="3200" spc="-1" strike="noStrike">
              <a:latin typeface="Arial"/>
            </a:endParaRPr>
          </a:p>
          <a:p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Two types of user interfaces:</a:t>
            </a:r>
            <a:endParaRPr b="0" lang="en-US" sz="3200" spc="-1" strike="noStrike">
              <a:latin typeface="Arial"/>
            </a:endParaRPr>
          </a:p>
          <a:p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GUI – Graphical User Interface (point and click)</a:t>
            </a:r>
            <a:endParaRPr b="0" lang="en-US" sz="3200" spc="-1" strike="noStrike">
              <a:latin typeface="Arial"/>
            </a:endParaRPr>
          </a:p>
          <a:p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CLI – Command Line Interface (text commands) </a:t>
            </a:r>
            <a:endParaRPr b="0" lang="en-US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CustomShape 1"/>
          <p:cNvSpPr/>
          <p:nvPr/>
        </p:nvSpPr>
        <p:spPr>
          <a:xfrm>
            <a:off x="503280" y="300960"/>
            <a:ext cx="9067680" cy="12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DejaVu Sans"/>
              </a:rPr>
              <a:t>What is a shell and why should I care?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218" name="CustomShape 2"/>
          <p:cNvSpPr/>
          <p:nvPr/>
        </p:nvSpPr>
        <p:spPr>
          <a:xfrm>
            <a:off x="503280" y="1769040"/>
            <a:ext cx="9067680" cy="438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pic>
        <p:nvPicPr>
          <p:cNvPr id="219" name="Picture 40" descr=""/>
          <p:cNvPicPr/>
          <p:nvPr/>
        </p:nvPicPr>
        <p:blipFill>
          <a:blip r:embed="rId1"/>
          <a:stretch/>
        </p:blipFill>
        <p:spPr>
          <a:xfrm>
            <a:off x="4143600" y="6585480"/>
            <a:ext cx="1789200" cy="856800"/>
          </a:xfrm>
          <a:prstGeom prst="rect">
            <a:avLst/>
          </a:prstGeom>
          <a:ln>
            <a:noFill/>
          </a:ln>
        </p:spPr>
      </p:pic>
      <p:pic>
        <p:nvPicPr>
          <p:cNvPr id="220" name="Picture 41" descr=""/>
          <p:cNvPicPr/>
          <p:nvPr/>
        </p:nvPicPr>
        <p:blipFill>
          <a:blip r:embed="rId2"/>
          <a:stretch/>
        </p:blipFill>
        <p:spPr>
          <a:xfrm>
            <a:off x="336960" y="6549840"/>
            <a:ext cx="3046320" cy="856800"/>
          </a:xfrm>
          <a:prstGeom prst="rect">
            <a:avLst/>
          </a:prstGeom>
          <a:ln>
            <a:noFill/>
          </a:ln>
        </p:spPr>
      </p:pic>
      <p:sp>
        <p:nvSpPr>
          <p:cNvPr id="221" name="CustomShape 3"/>
          <p:cNvSpPr/>
          <p:nvPr/>
        </p:nvSpPr>
        <p:spPr>
          <a:xfrm>
            <a:off x="360" y="7470720"/>
            <a:ext cx="10075680" cy="9108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222" name="CustomShape 4"/>
          <p:cNvSpPr/>
          <p:nvPr/>
        </p:nvSpPr>
        <p:spPr>
          <a:xfrm>
            <a:off x="360" y="0"/>
            <a:ext cx="10075680" cy="27396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223" name="" descr=""/>
          <p:cNvPicPr/>
          <p:nvPr/>
        </p:nvPicPr>
        <p:blipFill>
          <a:blip r:embed="rId3"/>
          <a:stretch/>
        </p:blipFill>
        <p:spPr>
          <a:xfrm>
            <a:off x="7589520" y="6583680"/>
            <a:ext cx="2377440" cy="846000"/>
          </a:xfrm>
          <a:prstGeom prst="rect">
            <a:avLst/>
          </a:prstGeom>
          <a:ln>
            <a:noFill/>
          </a:ln>
        </p:spPr>
      </p:pic>
      <p:sp>
        <p:nvSpPr>
          <p:cNvPr id="224" name="TextShape 5"/>
          <p:cNvSpPr txBox="1"/>
          <p:nvPr/>
        </p:nvSpPr>
        <p:spPr>
          <a:xfrm>
            <a:off x="731520" y="1903320"/>
            <a:ext cx="8869680" cy="3736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sp>
        <p:nvSpPr>
          <p:cNvPr id="225" name="TextShape 6"/>
          <p:cNvSpPr txBox="1"/>
          <p:nvPr/>
        </p:nvSpPr>
        <p:spPr>
          <a:xfrm>
            <a:off x="731520" y="1645920"/>
            <a:ext cx="9205200" cy="6976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GUI – Graphical User Interface (point and click)</a:t>
            </a:r>
            <a:endParaRPr b="0" lang="en-US" sz="3200" spc="-1" strike="noStrike">
              <a:latin typeface="Arial"/>
            </a:endParaRPr>
          </a:p>
        </p:txBody>
      </p:sp>
      <p:pic>
        <p:nvPicPr>
          <p:cNvPr id="226" name="Picture 5" descr=""/>
          <p:cNvPicPr/>
          <p:nvPr/>
        </p:nvPicPr>
        <p:blipFill>
          <a:blip r:embed="rId4"/>
          <a:srcRect l="758" t="2665" r="29829" b="20907"/>
          <a:stretch/>
        </p:blipFill>
        <p:spPr>
          <a:xfrm>
            <a:off x="4397040" y="2712960"/>
            <a:ext cx="5063040" cy="3135600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227" name="Picture 6" descr=""/>
          <p:cNvPicPr/>
          <p:nvPr/>
        </p:nvPicPr>
        <p:blipFill>
          <a:blip r:embed="rId5"/>
          <a:srcRect l="0" t="4345" r="64535" b="9792"/>
          <a:stretch/>
        </p:blipFill>
        <p:spPr>
          <a:xfrm>
            <a:off x="838440" y="2467440"/>
            <a:ext cx="2754000" cy="3750480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CustomShape 1"/>
          <p:cNvSpPr/>
          <p:nvPr/>
        </p:nvSpPr>
        <p:spPr>
          <a:xfrm>
            <a:off x="503280" y="300960"/>
            <a:ext cx="9067680" cy="12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DejaVu Sans"/>
              </a:rPr>
              <a:t>What is a shell and why should I care?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229" name="CustomShape 2"/>
          <p:cNvSpPr/>
          <p:nvPr/>
        </p:nvSpPr>
        <p:spPr>
          <a:xfrm>
            <a:off x="503280" y="1769040"/>
            <a:ext cx="9067680" cy="438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pic>
        <p:nvPicPr>
          <p:cNvPr id="230" name="Picture 40" descr=""/>
          <p:cNvPicPr/>
          <p:nvPr/>
        </p:nvPicPr>
        <p:blipFill>
          <a:blip r:embed="rId1"/>
          <a:stretch/>
        </p:blipFill>
        <p:spPr>
          <a:xfrm>
            <a:off x="4143600" y="6585480"/>
            <a:ext cx="1789200" cy="856800"/>
          </a:xfrm>
          <a:prstGeom prst="rect">
            <a:avLst/>
          </a:prstGeom>
          <a:ln>
            <a:noFill/>
          </a:ln>
        </p:spPr>
      </p:pic>
      <p:pic>
        <p:nvPicPr>
          <p:cNvPr id="231" name="Picture 41" descr=""/>
          <p:cNvPicPr/>
          <p:nvPr/>
        </p:nvPicPr>
        <p:blipFill>
          <a:blip r:embed="rId2"/>
          <a:stretch/>
        </p:blipFill>
        <p:spPr>
          <a:xfrm>
            <a:off x="336960" y="6549840"/>
            <a:ext cx="3046320" cy="856800"/>
          </a:xfrm>
          <a:prstGeom prst="rect">
            <a:avLst/>
          </a:prstGeom>
          <a:ln>
            <a:noFill/>
          </a:ln>
        </p:spPr>
      </p:pic>
      <p:sp>
        <p:nvSpPr>
          <p:cNvPr id="232" name="CustomShape 3"/>
          <p:cNvSpPr/>
          <p:nvPr/>
        </p:nvSpPr>
        <p:spPr>
          <a:xfrm>
            <a:off x="360" y="7470720"/>
            <a:ext cx="10075680" cy="9108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233" name="CustomShape 4"/>
          <p:cNvSpPr/>
          <p:nvPr/>
        </p:nvSpPr>
        <p:spPr>
          <a:xfrm>
            <a:off x="360" y="0"/>
            <a:ext cx="10075680" cy="27396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234" name="" descr=""/>
          <p:cNvPicPr/>
          <p:nvPr/>
        </p:nvPicPr>
        <p:blipFill>
          <a:blip r:embed="rId3"/>
          <a:stretch/>
        </p:blipFill>
        <p:spPr>
          <a:xfrm>
            <a:off x="7589520" y="6583680"/>
            <a:ext cx="2377440" cy="846000"/>
          </a:xfrm>
          <a:prstGeom prst="rect">
            <a:avLst/>
          </a:prstGeom>
          <a:ln>
            <a:noFill/>
          </a:ln>
        </p:spPr>
      </p:pic>
      <p:sp>
        <p:nvSpPr>
          <p:cNvPr id="235" name="TextShape 5"/>
          <p:cNvSpPr txBox="1"/>
          <p:nvPr/>
        </p:nvSpPr>
        <p:spPr>
          <a:xfrm>
            <a:off x="731520" y="1903320"/>
            <a:ext cx="8869680" cy="3736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sp>
        <p:nvSpPr>
          <p:cNvPr id="236" name="TextShape 6"/>
          <p:cNvSpPr txBox="1"/>
          <p:nvPr/>
        </p:nvSpPr>
        <p:spPr>
          <a:xfrm>
            <a:off x="559800" y="1675440"/>
            <a:ext cx="8939160" cy="41925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GUI – Graphical User Interface (point and click)</a:t>
            </a:r>
            <a:endParaRPr b="0" lang="en-US" sz="3200" spc="-1" strike="noStrike">
              <a:latin typeface="Arial"/>
            </a:endParaRPr>
          </a:p>
          <a:p>
            <a:endParaRPr b="0" lang="en-US" sz="3200" spc="-1" strike="noStrike">
              <a:latin typeface="Arial"/>
            </a:endParaRPr>
          </a:p>
          <a:p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Familiar – you have a GUI shell on your Mac or Windows computer (and your phone, tablet, etc.)</a:t>
            </a:r>
            <a:endParaRPr b="0" lang="en-US" sz="3200" spc="-1" strike="noStrike">
              <a:latin typeface="Arial"/>
            </a:endParaRPr>
          </a:p>
          <a:p>
            <a:endParaRPr b="0" lang="en-US" sz="3200" spc="-1" strike="noStrike">
              <a:latin typeface="Arial"/>
            </a:endParaRPr>
          </a:p>
          <a:p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Intuitive</a:t>
            </a:r>
            <a:endParaRPr b="0" lang="en-US" sz="3200" spc="-1" strike="noStrike">
              <a:latin typeface="Arial"/>
            </a:endParaRPr>
          </a:p>
          <a:p>
            <a:endParaRPr b="0" lang="en-US" sz="3200" spc="-1" strike="noStrike">
              <a:latin typeface="Arial"/>
            </a:endParaRPr>
          </a:p>
          <a:p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Little prior knowledge needed</a:t>
            </a:r>
            <a:endParaRPr b="0" lang="en-US" sz="3200" spc="-1" strike="noStrike">
              <a:latin typeface="Arial"/>
            </a:endParaRPr>
          </a:p>
          <a:p>
            <a:endParaRPr b="0" lang="en-US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CustomShape 1"/>
          <p:cNvSpPr/>
          <p:nvPr/>
        </p:nvSpPr>
        <p:spPr>
          <a:xfrm>
            <a:off x="503280" y="300960"/>
            <a:ext cx="9067680" cy="12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DejaVu Sans"/>
              </a:rPr>
              <a:t>What is a shell and why should I care?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238" name="CustomShape 2"/>
          <p:cNvSpPr/>
          <p:nvPr/>
        </p:nvSpPr>
        <p:spPr>
          <a:xfrm>
            <a:off x="503280" y="1769040"/>
            <a:ext cx="9067680" cy="438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pic>
        <p:nvPicPr>
          <p:cNvPr id="239" name="Picture 40" descr=""/>
          <p:cNvPicPr/>
          <p:nvPr/>
        </p:nvPicPr>
        <p:blipFill>
          <a:blip r:embed="rId1"/>
          <a:stretch/>
        </p:blipFill>
        <p:spPr>
          <a:xfrm>
            <a:off x="4143600" y="6585480"/>
            <a:ext cx="1789200" cy="856800"/>
          </a:xfrm>
          <a:prstGeom prst="rect">
            <a:avLst/>
          </a:prstGeom>
          <a:ln>
            <a:noFill/>
          </a:ln>
        </p:spPr>
      </p:pic>
      <p:pic>
        <p:nvPicPr>
          <p:cNvPr id="240" name="Picture 41" descr=""/>
          <p:cNvPicPr/>
          <p:nvPr/>
        </p:nvPicPr>
        <p:blipFill>
          <a:blip r:embed="rId2"/>
          <a:stretch/>
        </p:blipFill>
        <p:spPr>
          <a:xfrm>
            <a:off x="336960" y="6549840"/>
            <a:ext cx="3046320" cy="856800"/>
          </a:xfrm>
          <a:prstGeom prst="rect">
            <a:avLst/>
          </a:prstGeom>
          <a:ln>
            <a:noFill/>
          </a:ln>
        </p:spPr>
      </p:pic>
      <p:sp>
        <p:nvSpPr>
          <p:cNvPr id="241" name="CustomShape 3"/>
          <p:cNvSpPr/>
          <p:nvPr/>
        </p:nvSpPr>
        <p:spPr>
          <a:xfrm>
            <a:off x="360" y="7470720"/>
            <a:ext cx="10075680" cy="9108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242" name="CustomShape 4"/>
          <p:cNvSpPr/>
          <p:nvPr/>
        </p:nvSpPr>
        <p:spPr>
          <a:xfrm>
            <a:off x="360" y="0"/>
            <a:ext cx="10075680" cy="27396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243" name="" descr=""/>
          <p:cNvPicPr/>
          <p:nvPr/>
        </p:nvPicPr>
        <p:blipFill>
          <a:blip r:embed="rId3"/>
          <a:stretch/>
        </p:blipFill>
        <p:spPr>
          <a:xfrm>
            <a:off x="7589520" y="6583680"/>
            <a:ext cx="2377440" cy="846000"/>
          </a:xfrm>
          <a:prstGeom prst="rect">
            <a:avLst/>
          </a:prstGeom>
          <a:ln>
            <a:noFill/>
          </a:ln>
        </p:spPr>
      </p:pic>
      <p:sp>
        <p:nvSpPr>
          <p:cNvPr id="244" name="TextShape 5"/>
          <p:cNvSpPr txBox="1"/>
          <p:nvPr/>
        </p:nvSpPr>
        <p:spPr>
          <a:xfrm>
            <a:off x="731520" y="1903320"/>
            <a:ext cx="8869680" cy="3736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sp>
        <p:nvSpPr>
          <p:cNvPr id="245" name="TextShape 6"/>
          <p:cNvSpPr txBox="1"/>
          <p:nvPr/>
        </p:nvSpPr>
        <p:spPr>
          <a:xfrm>
            <a:off x="559800" y="1675440"/>
            <a:ext cx="8939160" cy="41925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endParaRPr b="0" lang="en-US" sz="1800" spc="-1" strike="noStrike">
              <a:latin typeface="Arial"/>
            </a:endParaRPr>
          </a:p>
          <a:p>
            <a:endParaRPr b="0" lang="en-US" sz="1800" spc="-1" strike="noStrike">
              <a:latin typeface="Arial"/>
            </a:endParaRPr>
          </a:p>
        </p:txBody>
      </p:sp>
      <p:sp>
        <p:nvSpPr>
          <p:cNvPr id="246" name="TextShape 7"/>
          <p:cNvSpPr txBox="1"/>
          <p:nvPr/>
        </p:nvSpPr>
        <p:spPr>
          <a:xfrm>
            <a:off x="487080" y="1554480"/>
            <a:ext cx="9388440" cy="19134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GUI – Graphical User Interface (point and click)</a:t>
            </a:r>
            <a:endParaRPr b="0" lang="en-US" sz="3200" spc="-1" strike="noStrike">
              <a:latin typeface="Arial"/>
            </a:endParaRPr>
          </a:p>
          <a:p>
            <a:endParaRPr b="0" lang="en-US" sz="3200" spc="-1" strike="noStrike">
              <a:latin typeface="Arial"/>
            </a:endParaRPr>
          </a:p>
          <a:p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Point and click to explore folders/files and run programs</a:t>
            </a:r>
            <a:endParaRPr b="0" lang="en-US" sz="3200" spc="-1" strike="noStrike">
              <a:latin typeface="Arial"/>
            </a:endParaRPr>
          </a:p>
        </p:txBody>
      </p:sp>
      <p:pic>
        <p:nvPicPr>
          <p:cNvPr id="247" name="Picture 10" descr=""/>
          <p:cNvPicPr/>
          <p:nvPr/>
        </p:nvPicPr>
        <p:blipFill>
          <a:blip r:embed="rId4"/>
          <a:stretch/>
        </p:blipFill>
        <p:spPr>
          <a:xfrm>
            <a:off x="3059640" y="3291840"/>
            <a:ext cx="4312440" cy="2891880"/>
          </a:xfrm>
          <a:prstGeom prst="rect">
            <a:avLst/>
          </a:prstGeom>
          <a:ln>
            <a:solidFill>
              <a:srgbClr val="bfbfbf"/>
            </a:solidFill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CustomShape 1"/>
          <p:cNvSpPr/>
          <p:nvPr/>
        </p:nvSpPr>
        <p:spPr>
          <a:xfrm>
            <a:off x="503280" y="300960"/>
            <a:ext cx="9067680" cy="12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DejaVu Sans"/>
              </a:rPr>
              <a:t>What is a shell and why should I care?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249" name="CustomShape 2"/>
          <p:cNvSpPr/>
          <p:nvPr/>
        </p:nvSpPr>
        <p:spPr>
          <a:xfrm>
            <a:off x="503280" y="1769040"/>
            <a:ext cx="9067680" cy="438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pic>
        <p:nvPicPr>
          <p:cNvPr id="250" name="Picture 40" descr=""/>
          <p:cNvPicPr/>
          <p:nvPr/>
        </p:nvPicPr>
        <p:blipFill>
          <a:blip r:embed="rId1"/>
          <a:stretch/>
        </p:blipFill>
        <p:spPr>
          <a:xfrm>
            <a:off x="4143600" y="6585480"/>
            <a:ext cx="1789200" cy="856800"/>
          </a:xfrm>
          <a:prstGeom prst="rect">
            <a:avLst/>
          </a:prstGeom>
          <a:ln>
            <a:noFill/>
          </a:ln>
        </p:spPr>
      </p:pic>
      <p:pic>
        <p:nvPicPr>
          <p:cNvPr id="251" name="Picture 41" descr=""/>
          <p:cNvPicPr/>
          <p:nvPr/>
        </p:nvPicPr>
        <p:blipFill>
          <a:blip r:embed="rId2"/>
          <a:stretch/>
        </p:blipFill>
        <p:spPr>
          <a:xfrm>
            <a:off x="336960" y="6549840"/>
            <a:ext cx="3046320" cy="856800"/>
          </a:xfrm>
          <a:prstGeom prst="rect">
            <a:avLst/>
          </a:prstGeom>
          <a:ln>
            <a:noFill/>
          </a:ln>
        </p:spPr>
      </p:pic>
      <p:sp>
        <p:nvSpPr>
          <p:cNvPr id="252" name="CustomShape 3"/>
          <p:cNvSpPr/>
          <p:nvPr/>
        </p:nvSpPr>
        <p:spPr>
          <a:xfrm>
            <a:off x="360" y="7470720"/>
            <a:ext cx="10075680" cy="9108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253" name="CustomShape 4"/>
          <p:cNvSpPr/>
          <p:nvPr/>
        </p:nvSpPr>
        <p:spPr>
          <a:xfrm>
            <a:off x="360" y="0"/>
            <a:ext cx="10075680" cy="27396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254" name="" descr=""/>
          <p:cNvPicPr/>
          <p:nvPr/>
        </p:nvPicPr>
        <p:blipFill>
          <a:blip r:embed="rId3"/>
          <a:stretch/>
        </p:blipFill>
        <p:spPr>
          <a:xfrm>
            <a:off x="7589520" y="6583680"/>
            <a:ext cx="2377440" cy="846000"/>
          </a:xfrm>
          <a:prstGeom prst="rect">
            <a:avLst/>
          </a:prstGeom>
          <a:ln>
            <a:noFill/>
          </a:ln>
        </p:spPr>
      </p:pic>
      <p:sp>
        <p:nvSpPr>
          <p:cNvPr id="255" name="TextShape 5"/>
          <p:cNvSpPr txBox="1"/>
          <p:nvPr/>
        </p:nvSpPr>
        <p:spPr>
          <a:xfrm>
            <a:off x="731520" y="1903320"/>
            <a:ext cx="8869680" cy="3736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sp>
        <p:nvSpPr>
          <p:cNvPr id="256" name="TextShape 6"/>
          <p:cNvSpPr txBox="1"/>
          <p:nvPr/>
        </p:nvSpPr>
        <p:spPr>
          <a:xfrm>
            <a:off x="559800" y="1675440"/>
            <a:ext cx="8939160" cy="41925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endParaRPr b="0" lang="en-US" sz="1800" spc="-1" strike="noStrike">
              <a:latin typeface="Arial"/>
            </a:endParaRPr>
          </a:p>
          <a:p>
            <a:endParaRPr b="0" lang="en-US" sz="1800" spc="-1" strike="noStrike">
              <a:latin typeface="Arial"/>
            </a:endParaRPr>
          </a:p>
        </p:txBody>
      </p:sp>
      <p:sp>
        <p:nvSpPr>
          <p:cNvPr id="257" name="TextShape 7"/>
          <p:cNvSpPr txBox="1"/>
          <p:nvPr/>
        </p:nvSpPr>
        <p:spPr>
          <a:xfrm>
            <a:off x="487080" y="1554480"/>
            <a:ext cx="9388440" cy="1458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CLI – Command Line Interface (text commands)</a:t>
            </a:r>
            <a:endParaRPr b="0" lang="en-US" sz="3200" spc="-1" strike="noStrike">
              <a:latin typeface="Arial"/>
            </a:endParaRPr>
          </a:p>
        </p:txBody>
      </p:sp>
      <p:pic>
        <p:nvPicPr>
          <p:cNvPr id="258" name="Picture 2" descr=""/>
          <p:cNvPicPr/>
          <p:nvPr/>
        </p:nvPicPr>
        <p:blipFill>
          <a:blip r:embed="rId4"/>
          <a:srcRect l="1420" t="3003" r="40001" b="44813"/>
          <a:stretch/>
        </p:blipFill>
        <p:spPr>
          <a:xfrm>
            <a:off x="555840" y="3094200"/>
            <a:ext cx="4713120" cy="2361960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259" name="Picture 1" descr=""/>
          <p:cNvPicPr/>
          <p:nvPr/>
        </p:nvPicPr>
        <p:blipFill>
          <a:blip r:embed="rId5"/>
          <a:srcRect l="8660" t="7361" r="8129" b="16494"/>
          <a:stretch/>
        </p:blipFill>
        <p:spPr>
          <a:xfrm>
            <a:off x="5682240" y="3017880"/>
            <a:ext cx="4006440" cy="2514240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CustomShape 1"/>
          <p:cNvSpPr/>
          <p:nvPr/>
        </p:nvSpPr>
        <p:spPr>
          <a:xfrm>
            <a:off x="503280" y="300960"/>
            <a:ext cx="9067680" cy="12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DejaVu Sans"/>
              </a:rPr>
              <a:t>CHPC/UAMS – Computing 101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93" name="CustomShape 2"/>
          <p:cNvSpPr/>
          <p:nvPr/>
        </p:nvSpPr>
        <p:spPr>
          <a:xfrm>
            <a:off x="503280" y="1769040"/>
            <a:ext cx="9067680" cy="438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Joseph Utecht</a:t>
            </a:r>
            <a:endParaRPr b="0" lang="en-US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Jutecht@uams.edu</a:t>
            </a:r>
            <a:endParaRPr b="0" lang="en-US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</p:txBody>
      </p:sp>
      <p:pic>
        <p:nvPicPr>
          <p:cNvPr id="94" name="Picture 40" descr=""/>
          <p:cNvPicPr/>
          <p:nvPr/>
        </p:nvPicPr>
        <p:blipFill>
          <a:blip r:embed="rId1"/>
          <a:stretch/>
        </p:blipFill>
        <p:spPr>
          <a:xfrm>
            <a:off x="4143600" y="6585480"/>
            <a:ext cx="1789200" cy="856800"/>
          </a:xfrm>
          <a:prstGeom prst="rect">
            <a:avLst/>
          </a:prstGeom>
          <a:ln>
            <a:noFill/>
          </a:ln>
        </p:spPr>
      </p:pic>
      <p:pic>
        <p:nvPicPr>
          <p:cNvPr id="95" name="Picture 41" descr=""/>
          <p:cNvPicPr/>
          <p:nvPr/>
        </p:nvPicPr>
        <p:blipFill>
          <a:blip r:embed="rId2"/>
          <a:stretch/>
        </p:blipFill>
        <p:spPr>
          <a:xfrm>
            <a:off x="336960" y="6549840"/>
            <a:ext cx="3046320" cy="856800"/>
          </a:xfrm>
          <a:prstGeom prst="rect">
            <a:avLst/>
          </a:prstGeom>
          <a:ln>
            <a:noFill/>
          </a:ln>
        </p:spPr>
      </p:pic>
      <p:sp>
        <p:nvSpPr>
          <p:cNvPr id="96" name="CustomShape 3"/>
          <p:cNvSpPr/>
          <p:nvPr/>
        </p:nvSpPr>
        <p:spPr>
          <a:xfrm>
            <a:off x="360" y="7470720"/>
            <a:ext cx="10075680" cy="9108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97" name="CustomShape 4"/>
          <p:cNvSpPr/>
          <p:nvPr/>
        </p:nvSpPr>
        <p:spPr>
          <a:xfrm>
            <a:off x="360" y="0"/>
            <a:ext cx="10075680" cy="27396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98" name="" descr=""/>
          <p:cNvPicPr/>
          <p:nvPr/>
        </p:nvPicPr>
        <p:blipFill>
          <a:blip r:embed="rId3"/>
          <a:stretch/>
        </p:blipFill>
        <p:spPr>
          <a:xfrm>
            <a:off x="7589520" y="6583680"/>
            <a:ext cx="2377440" cy="84600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CustomShape 1"/>
          <p:cNvSpPr/>
          <p:nvPr/>
        </p:nvSpPr>
        <p:spPr>
          <a:xfrm>
            <a:off x="503280" y="300960"/>
            <a:ext cx="9067680" cy="12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DejaVu Sans"/>
              </a:rPr>
              <a:t>What is a shell and why should I care?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261" name="CustomShape 2"/>
          <p:cNvSpPr/>
          <p:nvPr/>
        </p:nvSpPr>
        <p:spPr>
          <a:xfrm>
            <a:off x="503280" y="1769040"/>
            <a:ext cx="9067680" cy="438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pic>
        <p:nvPicPr>
          <p:cNvPr id="262" name="Picture 40" descr=""/>
          <p:cNvPicPr/>
          <p:nvPr/>
        </p:nvPicPr>
        <p:blipFill>
          <a:blip r:embed="rId1"/>
          <a:stretch/>
        </p:blipFill>
        <p:spPr>
          <a:xfrm>
            <a:off x="4143600" y="6585480"/>
            <a:ext cx="1789200" cy="856800"/>
          </a:xfrm>
          <a:prstGeom prst="rect">
            <a:avLst/>
          </a:prstGeom>
          <a:ln>
            <a:noFill/>
          </a:ln>
        </p:spPr>
      </p:pic>
      <p:pic>
        <p:nvPicPr>
          <p:cNvPr id="263" name="Picture 41" descr=""/>
          <p:cNvPicPr/>
          <p:nvPr/>
        </p:nvPicPr>
        <p:blipFill>
          <a:blip r:embed="rId2"/>
          <a:stretch/>
        </p:blipFill>
        <p:spPr>
          <a:xfrm>
            <a:off x="336960" y="6549840"/>
            <a:ext cx="3046320" cy="856800"/>
          </a:xfrm>
          <a:prstGeom prst="rect">
            <a:avLst/>
          </a:prstGeom>
          <a:ln>
            <a:noFill/>
          </a:ln>
        </p:spPr>
      </p:pic>
      <p:sp>
        <p:nvSpPr>
          <p:cNvPr id="264" name="CustomShape 3"/>
          <p:cNvSpPr/>
          <p:nvPr/>
        </p:nvSpPr>
        <p:spPr>
          <a:xfrm>
            <a:off x="360" y="7470720"/>
            <a:ext cx="10075680" cy="9108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265" name="CustomShape 4"/>
          <p:cNvSpPr/>
          <p:nvPr/>
        </p:nvSpPr>
        <p:spPr>
          <a:xfrm>
            <a:off x="360" y="0"/>
            <a:ext cx="10075680" cy="27396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266" name="" descr=""/>
          <p:cNvPicPr/>
          <p:nvPr/>
        </p:nvPicPr>
        <p:blipFill>
          <a:blip r:embed="rId3"/>
          <a:stretch/>
        </p:blipFill>
        <p:spPr>
          <a:xfrm>
            <a:off x="7589520" y="6583680"/>
            <a:ext cx="2377440" cy="846000"/>
          </a:xfrm>
          <a:prstGeom prst="rect">
            <a:avLst/>
          </a:prstGeom>
          <a:ln>
            <a:noFill/>
          </a:ln>
        </p:spPr>
      </p:pic>
      <p:sp>
        <p:nvSpPr>
          <p:cNvPr id="267" name="TextShape 5"/>
          <p:cNvSpPr txBox="1"/>
          <p:nvPr/>
        </p:nvSpPr>
        <p:spPr>
          <a:xfrm>
            <a:off x="731520" y="1903320"/>
            <a:ext cx="8869680" cy="3736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sp>
        <p:nvSpPr>
          <p:cNvPr id="268" name="TextShape 6"/>
          <p:cNvSpPr txBox="1"/>
          <p:nvPr/>
        </p:nvSpPr>
        <p:spPr>
          <a:xfrm>
            <a:off x="559800" y="1675440"/>
            <a:ext cx="8939160" cy="41925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endParaRPr b="0" lang="en-US" sz="1800" spc="-1" strike="noStrike">
              <a:latin typeface="Arial"/>
            </a:endParaRPr>
          </a:p>
          <a:p>
            <a:endParaRPr b="0" lang="en-US" sz="1800" spc="-1" strike="noStrike">
              <a:latin typeface="Arial"/>
            </a:endParaRPr>
          </a:p>
        </p:txBody>
      </p:sp>
      <p:sp>
        <p:nvSpPr>
          <p:cNvPr id="269" name="TextShape 7"/>
          <p:cNvSpPr txBox="1"/>
          <p:nvPr/>
        </p:nvSpPr>
        <p:spPr>
          <a:xfrm>
            <a:off x="487440" y="2814840"/>
            <a:ext cx="9083880" cy="19137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CLI – Command Line Interface (text commands)</a:t>
            </a:r>
            <a:endParaRPr b="0" lang="en-US" sz="3200" spc="-1" strike="noStrike">
              <a:latin typeface="Arial"/>
            </a:endParaRPr>
          </a:p>
          <a:p>
            <a:endParaRPr b="0" lang="en-US" sz="3200" spc="-1" strike="noStrike">
              <a:latin typeface="Arial"/>
            </a:endParaRPr>
          </a:p>
          <a:p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You will have a CLI shell when you connect to the UAMS cluster</a:t>
            </a:r>
            <a:endParaRPr b="0" lang="en-US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CustomShape 1"/>
          <p:cNvSpPr/>
          <p:nvPr/>
        </p:nvSpPr>
        <p:spPr>
          <a:xfrm>
            <a:off x="503280" y="300960"/>
            <a:ext cx="9067680" cy="12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DejaVu Sans"/>
              </a:rPr>
              <a:t>What is a shell and why should I care?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271" name="CustomShape 2"/>
          <p:cNvSpPr/>
          <p:nvPr/>
        </p:nvSpPr>
        <p:spPr>
          <a:xfrm>
            <a:off x="503280" y="1769040"/>
            <a:ext cx="9067680" cy="438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pic>
        <p:nvPicPr>
          <p:cNvPr id="272" name="Picture 40" descr=""/>
          <p:cNvPicPr/>
          <p:nvPr/>
        </p:nvPicPr>
        <p:blipFill>
          <a:blip r:embed="rId1"/>
          <a:stretch/>
        </p:blipFill>
        <p:spPr>
          <a:xfrm>
            <a:off x="4143600" y="6585480"/>
            <a:ext cx="1789200" cy="856800"/>
          </a:xfrm>
          <a:prstGeom prst="rect">
            <a:avLst/>
          </a:prstGeom>
          <a:ln>
            <a:noFill/>
          </a:ln>
        </p:spPr>
      </p:pic>
      <p:pic>
        <p:nvPicPr>
          <p:cNvPr id="273" name="Picture 41" descr=""/>
          <p:cNvPicPr/>
          <p:nvPr/>
        </p:nvPicPr>
        <p:blipFill>
          <a:blip r:embed="rId2"/>
          <a:stretch/>
        </p:blipFill>
        <p:spPr>
          <a:xfrm>
            <a:off x="336960" y="6549840"/>
            <a:ext cx="3046320" cy="856800"/>
          </a:xfrm>
          <a:prstGeom prst="rect">
            <a:avLst/>
          </a:prstGeom>
          <a:ln>
            <a:noFill/>
          </a:ln>
        </p:spPr>
      </p:pic>
      <p:sp>
        <p:nvSpPr>
          <p:cNvPr id="274" name="CustomShape 3"/>
          <p:cNvSpPr/>
          <p:nvPr/>
        </p:nvSpPr>
        <p:spPr>
          <a:xfrm>
            <a:off x="360" y="7470720"/>
            <a:ext cx="10075680" cy="9108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275" name="CustomShape 4"/>
          <p:cNvSpPr/>
          <p:nvPr/>
        </p:nvSpPr>
        <p:spPr>
          <a:xfrm>
            <a:off x="360" y="0"/>
            <a:ext cx="10075680" cy="27396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276" name="" descr=""/>
          <p:cNvPicPr/>
          <p:nvPr/>
        </p:nvPicPr>
        <p:blipFill>
          <a:blip r:embed="rId3"/>
          <a:stretch/>
        </p:blipFill>
        <p:spPr>
          <a:xfrm>
            <a:off x="7589520" y="6583680"/>
            <a:ext cx="2377440" cy="846000"/>
          </a:xfrm>
          <a:prstGeom prst="rect">
            <a:avLst/>
          </a:prstGeom>
          <a:ln>
            <a:noFill/>
          </a:ln>
        </p:spPr>
      </p:pic>
      <p:sp>
        <p:nvSpPr>
          <p:cNvPr id="277" name="TextShape 5"/>
          <p:cNvSpPr txBox="1"/>
          <p:nvPr/>
        </p:nvSpPr>
        <p:spPr>
          <a:xfrm>
            <a:off x="731520" y="1903320"/>
            <a:ext cx="8869680" cy="3736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sp>
        <p:nvSpPr>
          <p:cNvPr id="278" name="TextShape 6"/>
          <p:cNvSpPr txBox="1"/>
          <p:nvPr/>
        </p:nvSpPr>
        <p:spPr>
          <a:xfrm>
            <a:off x="559800" y="1675440"/>
            <a:ext cx="8939160" cy="41925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endParaRPr b="0" lang="en-US" sz="1800" spc="-1" strike="noStrike">
              <a:latin typeface="Arial"/>
            </a:endParaRPr>
          </a:p>
          <a:p>
            <a:endParaRPr b="0" lang="en-US" sz="1800" spc="-1" strike="noStrike">
              <a:latin typeface="Arial"/>
            </a:endParaRPr>
          </a:p>
        </p:txBody>
      </p:sp>
      <p:sp>
        <p:nvSpPr>
          <p:cNvPr id="279" name="TextShape 7"/>
          <p:cNvSpPr txBox="1"/>
          <p:nvPr/>
        </p:nvSpPr>
        <p:spPr>
          <a:xfrm>
            <a:off x="415080" y="1645920"/>
            <a:ext cx="9083880" cy="4192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CLI – Command Line Interface (text commands)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Simple commands with powerful options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Commands can be combined to automate tasks (shell scripts)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Steep learning curve as many commands must    be learned</a:t>
            </a:r>
            <a:endParaRPr b="0" lang="en-US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CustomShape 1"/>
          <p:cNvSpPr/>
          <p:nvPr/>
        </p:nvSpPr>
        <p:spPr>
          <a:xfrm>
            <a:off x="503280" y="300960"/>
            <a:ext cx="9067680" cy="12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DejaVu Sans"/>
              </a:rPr>
              <a:t>What is a shell and why should I care?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281" name="CustomShape 2"/>
          <p:cNvSpPr/>
          <p:nvPr/>
        </p:nvSpPr>
        <p:spPr>
          <a:xfrm>
            <a:off x="503280" y="1769040"/>
            <a:ext cx="9067680" cy="438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pic>
        <p:nvPicPr>
          <p:cNvPr id="282" name="Picture 40" descr=""/>
          <p:cNvPicPr/>
          <p:nvPr/>
        </p:nvPicPr>
        <p:blipFill>
          <a:blip r:embed="rId1"/>
          <a:stretch/>
        </p:blipFill>
        <p:spPr>
          <a:xfrm>
            <a:off x="4143600" y="6585480"/>
            <a:ext cx="1789200" cy="856800"/>
          </a:xfrm>
          <a:prstGeom prst="rect">
            <a:avLst/>
          </a:prstGeom>
          <a:ln>
            <a:noFill/>
          </a:ln>
        </p:spPr>
      </p:pic>
      <p:pic>
        <p:nvPicPr>
          <p:cNvPr id="283" name="Picture 41" descr=""/>
          <p:cNvPicPr/>
          <p:nvPr/>
        </p:nvPicPr>
        <p:blipFill>
          <a:blip r:embed="rId2"/>
          <a:stretch/>
        </p:blipFill>
        <p:spPr>
          <a:xfrm>
            <a:off x="336960" y="6549840"/>
            <a:ext cx="3046320" cy="856800"/>
          </a:xfrm>
          <a:prstGeom prst="rect">
            <a:avLst/>
          </a:prstGeom>
          <a:ln>
            <a:noFill/>
          </a:ln>
        </p:spPr>
      </p:pic>
      <p:sp>
        <p:nvSpPr>
          <p:cNvPr id="284" name="CustomShape 3"/>
          <p:cNvSpPr/>
          <p:nvPr/>
        </p:nvSpPr>
        <p:spPr>
          <a:xfrm>
            <a:off x="360" y="7470720"/>
            <a:ext cx="10075680" cy="9108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285" name="CustomShape 4"/>
          <p:cNvSpPr/>
          <p:nvPr/>
        </p:nvSpPr>
        <p:spPr>
          <a:xfrm>
            <a:off x="360" y="0"/>
            <a:ext cx="10075680" cy="27396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286" name="" descr=""/>
          <p:cNvPicPr/>
          <p:nvPr/>
        </p:nvPicPr>
        <p:blipFill>
          <a:blip r:embed="rId3"/>
          <a:stretch/>
        </p:blipFill>
        <p:spPr>
          <a:xfrm>
            <a:off x="7589520" y="6583680"/>
            <a:ext cx="2377440" cy="846000"/>
          </a:xfrm>
          <a:prstGeom prst="rect">
            <a:avLst/>
          </a:prstGeom>
          <a:ln>
            <a:noFill/>
          </a:ln>
        </p:spPr>
      </p:pic>
      <p:sp>
        <p:nvSpPr>
          <p:cNvPr id="287" name="TextShape 5"/>
          <p:cNvSpPr txBox="1"/>
          <p:nvPr/>
        </p:nvSpPr>
        <p:spPr>
          <a:xfrm>
            <a:off x="731520" y="1903320"/>
            <a:ext cx="8869680" cy="3736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sp>
        <p:nvSpPr>
          <p:cNvPr id="288" name="TextShape 6"/>
          <p:cNvSpPr txBox="1"/>
          <p:nvPr/>
        </p:nvSpPr>
        <p:spPr>
          <a:xfrm>
            <a:off x="559800" y="1675440"/>
            <a:ext cx="8939160" cy="41925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endParaRPr b="0" lang="en-US" sz="1800" spc="-1" strike="noStrike">
              <a:latin typeface="Arial"/>
            </a:endParaRPr>
          </a:p>
          <a:p>
            <a:endParaRPr b="0" lang="en-US" sz="1800" spc="-1" strike="noStrike">
              <a:latin typeface="Arial"/>
            </a:endParaRPr>
          </a:p>
        </p:txBody>
      </p:sp>
      <p:sp>
        <p:nvSpPr>
          <p:cNvPr id="289" name="TextShape 7"/>
          <p:cNvSpPr txBox="1"/>
          <p:nvPr/>
        </p:nvSpPr>
        <p:spPr>
          <a:xfrm>
            <a:off x="415080" y="1645920"/>
            <a:ext cx="9083880" cy="19137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CLI – Command Line Interface (text commands)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Type text commands at the prompt - $ </a:t>
            </a:r>
            <a:endParaRPr b="0" lang="en-US" sz="3200" spc="-1" strike="noStrike">
              <a:latin typeface="Arial"/>
            </a:endParaRPr>
          </a:p>
        </p:txBody>
      </p:sp>
      <p:pic>
        <p:nvPicPr>
          <p:cNvPr id="290" name="Picture 1" descr=""/>
          <p:cNvPicPr/>
          <p:nvPr/>
        </p:nvPicPr>
        <p:blipFill>
          <a:blip r:embed="rId4"/>
          <a:srcRect l="8660" t="7361" r="8129" b="60062"/>
          <a:stretch/>
        </p:blipFill>
        <p:spPr>
          <a:xfrm>
            <a:off x="533520" y="3703680"/>
            <a:ext cx="9078840" cy="2437920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CustomShape 1"/>
          <p:cNvSpPr/>
          <p:nvPr/>
        </p:nvSpPr>
        <p:spPr>
          <a:xfrm>
            <a:off x="503280" y="300960"/>
            <a:ext cx="9067680" cy="12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DejaVu Sans"/>
              </a:rPr>
              <a:t>What is a shell and why should I care?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292" name="CustomShape 2"/>
          <p:cNvSpPr/>
          <p:nvPr/>
        </p:nvSpPr>
        <p:spPr>
          <a:xfrm>
            <a:off x="503280" y="1769040"/>
            <a:ext cx="9067680" cy="438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pic>
        <p:nvPicPr>
          <p:cNvPr id="293" name="Picture 40" descr=""/>
          <p:cNvPicPr/>
          <p:nvPr/>
        </p:nvPicPr>
        <p:blipFill>
          <a:blip r:embed="rId1"/>
          <a:stretch/>
        </p:blipFill>
        <p:spPr>
          <a:xfrm>
            <a:off x="4143600" y="6585480"/>
            <a:ext cx="1789200" cy="856800"/>
          </a:xfrm>
          <a:prstGeom prst="rect">
            <a:avLst/>
          </a:prstGeom>
          <a:ln>
            <a:noFill/>
          </a:ln>
        </p:spPr>
      </p:pic>
      <p:pic>
        <p:nvPicPr>
          <p:cNvPr id="294" name="Picture 41" descr=""/>
          <p:cNvPicPr/>
          <p:nvPr/>
        </p:nvPicPr>
        <p:blipFill>
          <a:blip r:embed="rId2"/>
          <a:stretch/>
        </p:blipFill>
        <p:spPr>
          <a:xfrm>
            <a:off x="336960" y="6549840"/>
            <a:ext cx="3046320" cy="856800"/>
          </a:xfrm>
          <a:prstGeom prst="rect">
            <a:avLst/>
          </a:prstGeom>
          <a:ln>
            <a:noFill/>
          </a:ln>
        </p:spPr>
      </p:pic>
      <p:sp>
        <p:nvSpPr>
          <p:cNvPr id="295" name="CustomShape 3"/>
          <p:cNvSpPr/>
          <p:nvPr/>
        </p:nvSpPr>
        <p:spPr>
          <a:xfrm>
            <a:off x="360" y="7470720"/>
            <a:ext cx="10075680" cy="9108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296" name="CustomShape 4"/>
          <p:cNvSpPr/>
          <p:nvPr/>
        </p:nvSpPr>
        <p:spPr>
          <a:xfrm>
            <a:off x="360" y="0"/>
            <a:ext cx="10075680" cy="27396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297" name="" descr=""/>
          <p:cNvPicPr/>
          <p:nvPr/>
        </p:nvPicPr>
        <p:blipFill>
          <a:blip r:embed="rId3"/>
          <a:stretch/>
        </p:blipFill>
        <p:spPr>
          <a:xfrm>
            <a:off x="7589520" y="6583680"/>
            <a:ext cx="2377440" cy="846000"/>
          </a:xfrm>
          <a:prstGeom prst="rect">
            <a:avLst/>
          </a:prstGeom>
          <a:ln>
            <a:noFill/>
          </a:ln>
        </p:spPr>
      </p:pic>
      <p:sp>
        <p:nvSpPr>
          <p:cNvPr id="298" name="TextShape 5"/>
          <p:cNvSpPr txBox="1"/>
          <p:nvPr/>
        </p:nvSpPr>
        <p:spPr>
          <a:xfrm>
            <a:off x="731520" y="1903320"/>
            <a:ext cx="8869680" cy="3736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sp>
        <p:nvSpPr>
          <p:cNvPr id="299" name="TextShape 6"/>
          <p:cNvSpPr txBox="1"/>
          <p:nvPr/>
        </p:nvSpPr>
        <p:spPr>
          <a:xfrm>
            <a:off x="559800" y="1645920"/>
            <a:ext cx="8939160" cy="41925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endParaRPr b="0" lang="en-US" sz="1800" spc="-1" strike="noStrike">
              <a:latin typeface="Arial"/>
            </a:endParaRPr>
          </a:p>
          <a:p>
            <a:endParaRPr b="0" lang="en-US" sz="1800" spc="-1" strike="noStrike">
              <a:latin typeface="Arial"/>
            </a:endParaRPr>
          </a:p>
        </p:txBody>
      </p:sp>
      <p:sp>
        <p:nvSpPr>
          <p:cNvPr id="300" name="TextShape 7"/>
          <p:cNvSpPr txBox="1"/>
          <p:nvPr/>
        </p:nvSpPr>
        <p:spPr>
          <a:xfrm>
            <a:off x="415080" y="1645920"/>
            <a:ext cx="9083880" cy="19137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CLI – Command Line Interface (text commands)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Use text commands to explore folders/files and run programs</a:t>
            </a:r>
            <a:endParaRPr b="0" lang="en-US" sz="3200" spc="-1" strike="noStrike">
              <a:latin typeface="Arial"/>
            </a:endParaRPr>
          </a:p>
        </p:txBody>
      </p:sp>
      <p:pic>
        <p:nvPicPr>
          <p:cNvPr id="301" name="Picture 10" descr=""/>
          <p:cNvPicPr/>
          <p:nvPr/>
        </p:nvPicPr>
        <p:blipFill>
          <a:blip r:embed="rId4"/>
          <a:stretch/>
        </p:blipFill>
        <p:spPr>
          <a:xfrm>
            <a:off x="3261600" y="3474720"/>
            <a:ext cx="5790960" cy="300996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CustomShape 1"/>
          <p:cNvSpPr/>
          <p:nvPr/>
        </p:nvSpPr>
        <p:spPr>
          <a:xfrm>
            <a:off x="503280" y="300960"/>
            <a:ext cx="9067680" cy="12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DejaVu Sans"/>
              </a:rPr>
              <a:t>How do I get a shell on (or connect to) a remote system (like the UAMS cluster)?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303" name="CustomShape 2"/>
          <p:cNvSpPr/>
          <p:nvPr/>
        </p:nvSpPr>
        <p:spPr>
          <a:xfrm>
            <a:off x="503280" y="1769040"/>
            <a:ext cx="9067680" cy="438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pic>
        <p:nvPicPr>
          <p:cNvPr id="304" name="Picture 40" descr=""/>
          <p:cNvPicPr/>
          <p:nvPr/>
        </p:nvPicPr>
        <p:blipFill>
          <a:blip r:embed="rId1"/>
          <a:stretch/>
        </p:blipFill>
        <p:spPr>
          <a:xfrm>
            <a:off x="4143600" y="6585480"/>
            <a:ext cx="1789200" cy="856800"/>
          </a:xfrm>
          <a:prstGeom prst="rect">
            <a:avLst/>
          </a:prstGeom>
          <a:ln>
            <a:noFill/>
          </a:ln>
        </p:spPr>
      </p:pic>
      <p:pic>
        <p:nvPicPr>
          <p:cNvPr id="305" name="Picture 41" descr=""/>
          <p:cNvPicPr/>
          <p:nvPr/>
        </p:nvPicPr>
        <p:blipFill>
          <a:blip r:embed="rId2"/>
          <a:stretch/>
        </p:blipFill>
        <p:spPr>
          <a:xfrm>
            <a:off x="336960" y="6549840"/>
            <a:ext cx="3046320" cy="856800"/>
          </a:xfrm>
          <a:prstGeom prst="rect">
            <a:avLst/>
          </a:prstGeom>
          <a:ln>
            <a:noFill/>
          </a:ln>
        </p:spPr>
      </p:pic>
      <p:sp>
        <p:nvSpPr>
          <p:cNvPr id="306" name="CustomShape 3"/>
          <p:cNvSpPr/>
          <p:nvPr/>
        </p:nvSpPr>
        <p:spPr>
          <a:xfrm>
            <a:off x="360" y="7470720"/>
            <a:ext cx="10075680" cy="9108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307" name="CustomShape 4"/>
          <p:cNvSpPr/>
          <p:nvPr/>
        </p:nvSpPr>
        <p:spPr>
          <a:xfrm>
            <a:off x="360" y="0"/>
            <a:ext cx="10075680" cy="27396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308" name="" descr=""/>
          <p:cNvPicPr/>
          <p:nvPr/>
        </p:nvPicPr>
        <p:blipFill>
          <a:blip r:embed="rId3"/>
          <a:stretch/>
        </p:blipFill>
        <p:spPr>
          <a:xfrm>
            <a:off x="7589520" y="6583680"/>
            <a:ext cx="2377440" cy="846000"/>
          </a:xfrm>
          <a:prstGeom prst="rect">
            <a:avLst/>
          </a:prstGeom>
          <a:ln>
            <a:noFill/>
          </a:ln>
        </p:spPr>
      </p:pic>
      <p:sp>
        <p:nvSpPr>
          <p:cNvPr id="309" name="TextShape 5"/>
          <p:cNvSpPr txBox="1"/>
          <p:nvPr/>
        </p:nvSpPr>
        <p:spPr>
          <a:xfrm>
            <a:off x="731520" y="1903320"/>
            <a:ext cx="8869680" cy="3736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sp>
        <p:nvSpPr>
          <p:cNvPr id="310" name="TextShape 6"/>
          <p:cNvSpPr txBox="1"/>
          <p:nvPr/>
        </p:nvSpPr>
        <p:spPr>
          <a:xfrm>
            <a:off x="559800" y="1645920"/>
            <a:ext cx="8939160" cy="41925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endParaRPr b="0" lang="en-US" sz="1800" spc="-1" strike="noStrike">
              <a:latin typeface="Arial"/>
            </a:endParaRPr>
          </a:p>
          <a:p>
            <a:endParaRPr b="0" lang="en-US" sz="1800" spc="-1" strike="noStrike">
              <a:latin typeface="Arial"/>
            </a:endParaRPr>
          </a:p>
        </p:txBody>
      </p:sp>
      <p:sp>
        <p:nvSpPr>
          <p:cNvPr id="311" name="TextShape 7"/>
          <p:cNvSpPr txBox="1"/>
          <p:nvPr/>
        </p:nvSpPr>
        <p:spPr>
          <a:xfrm>
            <a:off x="731520" y="2379600"/>
            <a:ext cx="6753600" cy="5464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Using</a:t>
            </a:r>
            <a:r>
              <a:rPr b="1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Secure SHell (SSH) “protocol”</a:t>
            </a:r>
            <a:endParaRPr b="0" lang="en-US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CustomShape 1"/>
          <p:cNvSpPr/>
          <p:nvPr/>
        </p:nvSpPr>
        <p:spPr>
          <a:xfrm>
            <a:off x="503280" y="300960"/>
            <a:ext cx="9067680" cy="12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DejaVu Sans"/>
              </a:rPr>
              <a:t>What is SSH?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313" name="CustomShape 2"/>
          <p:cNvSpPr/>
          <p:nvPr/>
        </p:nvSpPr>
        <p:spPr>
          <a:xfrm>
            <a:off x="503280" y="1769040"/>
            <a:ext cx="9067680" cy="438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pic>
        <p:nvPicPr>
          <p:cNvPr id="314" name="Picture 40" descr=""/>
          <p:cNvPicPr/>
          <p:nvPr/>
        </p:nvPicPr>
        <p:blipFill>
          <a:blip r:embed="rId1"/>
          <a:stretch/>
        </p:blipFill>
        <p:spPr>
          <a:xfrm>
            <a:off x="4143600" y="6585480"/>
            <a:ext cx="1789200" cy="856800"/>
          </a:xfrm>
          <a:prstGeom prst="rect">
            <a:avLst/>
          </a:prstGeom>
          <a:ln>
            <a:noFill/>
          </a:ln>
        </p:spPr>
      </p:pic>
      <p:pic>
        <p:nvPicPr>
          <p:cNvPr id="315" name="Picture 41" descr=""/>
          <p:cNvPicPr/>
          <p:nvPr/>
        </p:nvPicPr>
        <p:blipFill>
          <a:blip r:embed="rId2"/>
          <a:stretch/>
        </p:blipFill>
        <p:spPr>
          <a:xfrm>
            <a:off x="336960" y="6549840"/>
            <a:ext cx="3046320" cy="856800"/>
          </a:xfrm>
          <a:prstGeom prst="rect">
            <a:avLst/>
          </a:prstGeom>
          <a:ln>
            <a:noFill/>
          </a:ln>
        </p:spPr>
      </p:pic>
      <p:sp>
        <p:nvSpPr>
          <p:cNvPr id="316" name="CustomShape 3"/>
          <p:cNvSpPr/>
          <p:nvPr/>
        </p:nvSpPr>
        <p:spPr>
          <a:xfrm>
            <a:off x="360" y="7470720"/>
            <a:ext cx="10075680" cy="9108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317" name="CustomShape 4"/>
          <p:cNvSpPr/>
          <p:nvPr/>
        </p:nvSpPr>
        <p:spPr>
          <a:xfrm>
            <a:off x="360" y="0"/>
            <a:ext cx="10075680" cy="27396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318" name="" descr=""/>
          <p:cNvPicPr/>
          <p:nvPr/>
        </p:nvPicPr>
        <p:blipFill>
          <a:blip r:embed="rId3"/>
          <a:stretch/>
        </p:blipFill>
        <p:spPr>
          <a:xfrm>
            <a:off x="7589520" y="6583680"/>
            <a:ext cx="2377440" cy="846000"/>
          </a:xfrm>
          <a:prstGeom prst="rect">
            <a:avLst/>
          </a:prstGeom>
          <a:ln>
            <a:noFill/>
          </a:ln>
        </p:spPr>
      </p:pic>
      <p:sp>
        <p:nvSpPr>
          <p:cNvPr id="319" name="TextShape 5"/>
          <p:cNvSpPr txBox="1"/>
          <p:nvPr/>
        </p:nvSpPr>
        <p:spPr>
          <a:xfrm>
            <a:off x="731520" y="1903320"/>
            <a:ext cx="8869680" cy="3736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sp>
        <p:nvSpPr>
          <p:cNvPr id="320" name="TextShape 6"/>
          <p:cNvSpPr txBox="1"/>
          <p:nvPr/>
        </p:nvSpPr>
        <p:spPr>
          <a:xfrm>
            <a:off x="559800" y="1645920"/>
            <a:ext cx="8939160" cy="41925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endParaRPr b="0" lang="en-US" sz="1800" spc="-1" strike="noStrike">
              <a:latin typeface="Arial"/>
            </a:endParaRPr>
          </a:p>
          <a:p>
            <a:endParaRPr b="0" lang="en-US" sz="1800" spc="-1" strike="noStrike">
              <a:latin typeface="Arial"/>
            </a:endParaRPr>
          </a:p>
        </p:txBody>
      </p:sp>
      <p:sp>
        <p:nvSpPr>
          <p:cNvPr id="321" name="TextShape 7"/>
          <p:cNvSpPr txBox="1"/>
          <p:nvPr/>
        </p:nvSpPr>
        <p:spPr>
          <a:xfrm>
            <a:off x="731520" y="1752840"/>
            <a:ext cx="7772400" cy="46479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Designed as a secure replacement for telnet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There are different software “implementations” of the SSH “protocol” 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Requires either a username/password combination to authenticate or an “SSH key-pair”  </a:t>
            </a:r>
            <a:endParaRPr b="0" lang="en-US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CustomShape 1"/>
          <p:cNvSpPr/>
          <p:nvPr/>
        </p:nvSpPr>
        <p:spPr>
          <a:xfrm>
            <a:off x="503280" y="300960"/>
            <a:ext cx="9067680" cy="12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DejaVu Sans"/>
              </a:rPr>
              <a:t>Where can I get SSH?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323" name="CustomShape 2"/>
          <p:cNvSpPr/>
          <p:nvPr/>
        </p:nvSpPr>
        <p:spPr>
          <a:xfrm>
            <a:off x="503280" y="1769040"/>
            <a:ext cx="9067680" cy="438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pic>
        <p:nvPicPr>
          <p:cNvPr id="324" name="Picture 40" descr=""/>
          <p:cNvPicPr/>
          <p:nvPr/>
        </p:nvPicPr>
        <p:blipFill>
          <a:blip r:embed="rId1"/>
          <a:stretch/>
        </p:blipFill>
        <p:spPr>
          <a:xfrm>
            <a:off x="4143600" y="6585480"/>
            <a:ext cx="1789200" cy="856800"/>
          </a:xfrm>
          <a:prstGeom prst="rect">
            <a:avLst/>
          </a:prstGeom>
          <a:ln>
            <a:noFill/>
          </a:ln>
        </p:spPr>
      </p:pic>
      <p:pic>
        <p:nvPicPr>
          <p:cNvPr id="325" name="Picture 41" descr=""/>
          <p:cNvPicPr/>
          <p:nvPr/>
        </p:nvPicPr>
        <p:blipFill>
          <a:blip r:embed="rId2"/>
          <a:stretch/>
        </p:blipFill>
        <p:spPr>
          <a:xfrm>
            <a:off x="336960" y="6549840"/>
            <a:ext cx="3046320" cy="856800"/>
          </a:xfrm>
          <a:prstGeom prst="rect">
            <a:avLst/>
          </a:prstGeom>
          <a:ln>
            <a:noFill/>
          </a:ln>
        </p:spPr>
      </p:pic>
      <p:sp>
        <p:nvSpPr>
          <p:cNvPr id="326" name="CustomShape 3"/>
          <p:cNvSpPr/>
          <p:nvPr/>
        </p:nvSpPr>
        <p:spPr>
          <a:xfrm>
            <a:off x="360" y="7470720"/>
            <a:ext cx="10075680" cy="9108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327" name="CustomShape 4"/>
          <p:cNvSpPr/>
          <p:nvPr/>
        </p:nvSpPr>
        <p:spPr>
          <a:xfrm>
            <a:off x="360" y="0"/>
            <a:ext cx="10075680" cy="27396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328" name="" descr=""/>
          <p:cNvPicPr/>
          <p:nvPr/>
        </p:nvPicPr>
        <p:blipFill>
          <a:blip r:embed="rId3"/>
          <a:stretch/>
        </p:blipFill>
        <p:spPr>
          <a:xfrm>
            <a:off x="7589520" y="6583680"/>
            <a:ext cx="2377440" cy="846000"/>
          </a:xfrm>
          <a:prstGeom prst="rect">
            <a:avLst/>
          </a:prstGeom>
          <a:ln>
            <a:noFill/>
          </a:ln>
        </p:spPr>
      </p:pic>
      <p:sp>
        <p:nvSpPr>
          <p:cNvPr id="329" name="TextShape 5"/>
          <p:cNvSpPr txBox="1"/>
          <p:nvPr/>
        </p:nvSpPr>
        <p:spPr>
          <a:xfrm>
            <a:off x="731520" y="1903320"/>
            <a:ext cx="8869680" cy="3736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sp>
        <p:nvSpPr>
          <p:cNvPr id="330" name="TextShape 6"/>
          <p:cNvSpPr txBox="1"/>
          <p:nvPr/>
        </p:nvSpPr>
        <p:spPr>
          <a:xfrm>
            <a:off x="559800" y="1645920"/>
            <a:ext cx="8939160" cy="41925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endParaRPr b="0" lang="en-US" sz="1800" spc="-1" strike="noStrike">
              <a:latin typeface="Arial"/>
            </a:endParaRPr>
          </a:p>
          <a:p>
            <a:endParaRPr b="0" lang="en-US" sz="1800" spc="-1" strike="noStrike">
              <a:latin typeface="Arial"/>
            </a:endParaRPr>
          </a:p>
        </p:txBody>
      </p:sp>
      <p:sp>
        <p:nvSpPr>
          <p:cNvPr id="331" name="TextShape 7"/>
          <p:cNvSpPr txBox="1"/>
          <p:nvPr/>
        </p:nvSpPr>
        <p:spPr>
          <a:xfrm>
            <a:off x="731520" y="1752840"/>
            <a:ext cx="7955280" cy="46479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If you have  a </a:t>
            </a:r>
            <a:r>
              <a:rPr b="0" lang="en-US" sz="3200" spc="-1" strike="noStrike">
                <a:solidFill>
                  <a:srgbClr val="ff0000"/>
                </a:solidFill>
                <a:latin typeface="Arial"/>
                <a:ea typeface="DejaVu Sans"/>
              </a:rPr>
              <a:t>Linux</a:t>
            </a: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 machine or a </a:t>
            </a:r>
            <a:r>
              <a:rPr b="0" lang="en-US" sz="3200" spc="-1" strike="noStrike">
                <a:solidFill>
                  <a:srgbClr val="ff0000"/>
                </a:solidFill>
                <a:latin typeface="Arial"/>
                <a:ea typeface="DejaVu Sans"/>
              </a:rPr>
              <a:t>Mac</a:t>
            </a: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, the command line version of SSH is built-in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If you have a </a:t>
            </a:r>
            <a:r>
              <a:rPr b="0" lang="en-US" sz="3200" spc="-1" strike="noStrike">
                <a:solidFill>
                  <a:srgbClr val="ff0000"/>
                </a:solidFill>
                <a:latin typeface="Arial"/>
                <a:ea typeface="DejaVu Sans"/>
              </a:rPr>
              <a:t>Windows</a:t>
            </a: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 machine, you can use MobaXterm (http://mobaxterm.mobatek.net/)</a:t>
            </a: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  </a:t>
            </a:r>
            <a:endParaRPr b="0" lang="en-US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CustomShape 1"/>
          <p:cNvSpPr/>
          <p:nvPr/>
        </p:nvSpPr>
        <p:spPr>
          <a:xfrm>
            <a:off x="503280" y="300960"/>
            <a:ext cx="9067680" cy="12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DejaVu Sans"/>
              </a:rPr>
              <a:t>Basic SSH command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333" name="CustomShape 2"/>
          <p:cNvSpPr/>
          <p:nvPr/>
        </p:nvSpPr>
        <p:spPr>
          <a:xfrm>
            <a:off x="503280" y="1769040"/>
            <a:ext cx="9067680" cy="438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pic>
        <p:nvPicPr>
          <p:cNvPr id="334" name="Picture 40" descr=""/>
          <p:cNvPicPr/>
          <p:nvPr/>
        </p:nvPicPr>
        <p:blipFill>
          <a:blip r:embed="rId1"/>
          <a:stretch/>
        </p:blipFill>
        <p:spPr>
          <a:xfrm>
            <a:off x="4143600" y="6585480"/>
            <a:ext cx="1789200" cy="856800"/>
          </a:xfrm>
          <a:prstGeom prst="rect">
            <a:avLst/>
          </a:prstGeom>
          <a:ln>
            <a:noFill/>
          </a:ln>
        </p:spPr>
      </p:pic>
      <p:pic>
        <p:nvPicPr>
          <p:cNvPr id="335" name="Picture 41" descr=""/>
          <p:cNvPicPr/>
          <p:nvPr/>
        </p:nvPicPr>
        <p:blipFill>
          <a:blip r:embed="rId2"/>
          <a:stretch/>
        </p:blipFill>
        <p:spPr>
          <a:xfrm>
            <a:off x="336960" y="6549840"/>
            <a:ext cx="3046320" cy="856800"/>
          </a:xfrm>
          <a:prstGeom prst="rect">
            <a:avLst/>
          </a:prstGeom>
          <a:ln>
            <a:noFill/>
          </a:ln>
        </p:spPr>
      </p:pic>
      <p:sp>
        <p:nvSpPr>
          <p:cNvPr id="336" name="CustomShape 3"/>
          <p:cNvSpPr/>
          <p:nvPr/>
        </p:nvSpPr>
        <p:spPr>
          <a:xfrm>
            <a:off x="360" y="7470720"/>
            <a:ext cx="10075680" cy="9108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337" name="CustomShape 4"/>
          <p:cNvSpPr/>
          <p:nvPr/>
        </p:nvSpPr>
        <p:spPr>
          <a:xfrm>
            <a:off x="360" y="0"/>
            <a:ext cx="10075680" cy="27396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338" name="" descr=""/>
          <p:cNvPicPr/>
          <p:nvPr/>
        </p:nvPicPr>
        <p:blipFill>
          <a:blip r:embed="rId3"/>
          <a:stretch/>
        </p:blipFill>
        <p:spPr>
          <a:xfrm>
            <a:off x="7589520" y="6583680"/>
            <a:ext cx="2377440" cy="846000"/>
          </a:xfrm>
          <a:prstGeom prst="rect">
            <a:avLst/>
          </a:prstGeom>
          <a:ln>
            <a:noFill/>
          </a:ln>
        </p:spPr>
      </p:pic>
      <p:sp>
        <p:nvSpPr>
          <p:cNvPr id="339" name="TextShape 5"/>
          <p:cNvSpPr txBox="1"/>
          <p:nvPr/>
        </p:nvSpPr>
        <p:spPr>
          <a:xfrm>
            <a:off x="731520" y="1903320"/>
            <a:ext cx="8869680" cy="3736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sp>
        <p:nvSpPr>
          <p:cNvPr id="340" name="TextShape 6"/>
          <p:cNvSpPr txBox="1"/>
          <p:nvPr/>
        </p:nvSpPr>
        <p:spPr>
          <a:xfrm>
            <a:off x="559800" y="1645920"/>
            <a:ext cx="8939160" cy="41925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endParaRPr b="0" lang="en-US" sz="1800" spc="-1" strike="noStrike">
              <a:latin typeface="Arial"/>
            </a:endParaRPr>
          </a:p>
          <a:p>
            <a:endParaRPr b="0" lang="en-US" sz="1800" spc="-1" strike="noStrike">
              <a:latin typeface="Arial"/>
            </a:endParaRPr>
          </a:p>
        </p:txBody>
      </p:sp>
      <p:sp>
        <p:nvSpPr>
          <p:cNvPr id="341" name="TextShape 7"/>
          <p:cNvSpPr txBox="1"/>
          <p:nvPr/>
        </p:nvSpPr>
        <p:spPr>
          <a:xfrm>
            <a:off x="731520" y="1752840"/>
            <a:ext cx="7955280" cy="46479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Courier New"/>
                <a:ea typeface="DejaVu Sans"/>
              </a:rPr>
              <a:t>ssh USERNAME@MACHINE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Courier New"/>
                <a:ea typeface="DejaVu Sans"/>
              </a:rPr>
              <a:t>ssh guest@login.hpc.uams.edu</a:t>
            </a:r>
            <a:endParaRPr b="0" lang="en-US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CustomShape 1"/>
          <p:cNvSpPr/>
          <p:nvPr/>
        </p:nvSpPr>
        <p:spPr>
          <a:xfrm>
            <a:off x="503280" y="300960"/>
            <a:ext cx="9067680" cy="12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DejaVu Sans"/>
              </a:rPr>
              <a:t>Now what?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343" name="CustomShape 2"/>
          <p:cNvSpPr/>
          <p:nvPr/>
        </p:nvSpPr>
        <p:spPr>
          <a:xfrm>
            <a:off x="503280" y="1769040"/>
            <a:ext cx="9067680" cy="438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pic>
        <p:nvPicPr>
          <p:cNvPr id="344" name="Picture 40" descr=""/>
          <p:cNvPicPr/>
          <p:nvPr/>
        </p:nvPicPr>
        <p:blipFill>
          <a:blip r:embed="rId1"/>
          <a:stretch/>
        </p:blipFill>
        <p:spPr>
          <a:xfrm>
            <a:off x="4143600" y="6585480"/>
            <a:ext cx="1789200" cy="856800"/>
          </a:xfrm>
          <a:prstGeom prst="rect">
            <a:avLst/>
          </a:prstGeom>
          <a:ln>
            <a:noFill/>
          </a:ln>
        </p:spPr>
      </p:pic>
      <p:pic>
        <p:nvPicPr>
          <p:cNvPr id="345" name="Picture 41" descr=""/>
          <p:cNvPicPr/>
          <p:nvPr/>
        </p:nvPicPr>
        <p:blipFill>
          <a:blip r:embed="rId2"/>
          <a:stretch/>
        </p:blipFill>
        <p:spPr>
          <a:xfrm>
            <a:off x="336960" y="6549840"/>
            <a:ext cx="3046320" cy="856800"/>
          </a:xfrm>
          <a:prstGeom prst="rect">
            <a:avLst/>
          </a:prstGeom>
          <a:ln>
            <a:noFill/>
          </a:ln>
        </p:spPr>
      </p:pic>
      <p:sp>
        <p:nvSpPr>
          <p:cNvPr id="346" name="CustomShape 3"/>
          <p:cNvSpPr/>
          <p:nvPr/>
        </p:nvSpPr>
        <p:spPr>
          <a:xfrm>
            <a:off x="360" y="7470720"/>
            <a:ext cx="10075680" cy="9108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347" name="CustomShape 4"/>
          <p:cNvSpPr/>
          <p:nvPr/>
        </p:nvSpPr>
        <p:spPr>
          <a:xfrm>
            <a:off x="360" y="0"/>
            <a:ext cx="10075680" cy="27396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348" name="" descr=""/>
          <p:cNvPicPr/>
          <p:nvPr/>
        </p:nvPicPr>
        <p:blipFill>
          <a:blip r:embed="rId3"/>
          <a:stretch/>
        </p:blipFill>
        <p:spPr>
          <a:xfrm>
            <a:off x="7589520" y="6583680"/>
            <a:ext cx="2377440" cy="846000"/>
          </a:xfrm>
          <a:prstGeom prst="rect">
            <a:avLst/>
          </a:prstGeom>
          <a:ln>
            <a:noFill/>
          </a:ln>
        </p:spPr>
      </p:pic>
      <p:sp>
        <p:nvSpPr>
          <p:cNvPr id="349" name="TextShape 5"/>
          <p:cNvSpPr txBox="1"/>
          <p:nvPr/>
        </p:nvSpPr>
        <p:spPr>
          <a:xfrm>
            <a:off x="731520" y="1903320"/>
            <a:ext cx="8869680" cy="3736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sp>
        <p:nvSpPr>
          <p:cNvPr id="350" name="TextShape 6"/>
          <p:cNvSpPr txBox="1"/>
          <p:nvPr/>
        </p:nvSpPr>
        <p:spPr>
          <a:xfrm>
            <a:off x="559800" y="1645920"/>
            <a:ext cx="8939160" cy="41925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endParaRPr b="0" lang="en-US" sz="1800" spc="-1" strike="noStrike">
              <a:latin typeface="Arial"/>
            </a:endParaRPr>
          </a:p>
          <a:p>
            <a:endParaRPr b="0" lang="en-US" sz="1800" spc="-1" strike="noStrike">
              <a:latin typeface="Arial"/>
            </a:endParaRPr>
          </a:p>
        </p:txBody>
      </p:sp>
      <p:sp>
        <p:nvSpPr>
          <p:cNvPr id="351" name="TextShape 7"/>
          <p:cNvSpPr txBox="1"/>
          <p:nvPr/>
        </p:nvSpPr>
        <p:spPr>
          <a:xfrm>
            <a:off x="731520" y="1752840"/>
            <a:ext cx="7955280" cy="46479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Now that you know how to get a CLI shell on the UAMS cluster, how do you use it to interact with the Unix operating system on the cluster?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It’s time for some Unix basics…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CustomShape 1"/>
          <p:cNvSpPr/>
          <p:nvPr/>
        </p:nvSpPr>
        <p:spPr>
          <a:xfrm>
            <a:off x="503280" y="300960"/>
            <a:ext cx="9067680" cy="12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DejaVu Sans"/>
              </a:rPr>
              <a:t>The Unix file-tree structure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353" name="CustomShape 2"/>
          <p:cNvSpPr/>
          <p:nvPr/>
        </p:nvSpPr>
        <p:spPr>
          <a:xfrm>
            <a:off x="503280" y="1769040"/>
            <a:ext cx="9067680" cy="438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pic>
        <p:nvPicPr>
          <p:cNvPr id="354" name="Picture 40" descr=""/>
          <p:cNvPicPr/>
          <p:nvPr/>
        </p:nvPicPr>
        <p:blipFill>
          <a:blip r:embed="rId1"/>
          <a:stretch/>
        </p:blipFill>
        <p:spPr>
          <a:xfrm>
            <a:off x="4143600" y="6585480"/>
            <a:ext cx="1789200" cy="856800"/>
          </a:xfrm>
          <a:prstGeom prst="rect">
            <a:avLst/>
          </a:prstGeom>
          <a:ln>
            <a:noFill/>
          </a:ln>
        </p:spPr>
      </p:pic>
      <p:pic>
        <p:nvPicPr>
          <p:cNvPr id="355" name="Picture 41" descr=""/>
          <p:cNvPicPr/>
          <p:nvPr/>
        </p:nvPicPr>
        <p:blipFill>
          <a:blip r:embed="rId2"/>
          <a:stretch/>
        </p:blipFill>
        <p:spPr>
          <a:xfrm>
            <a:off x="336960" y="6549840"/>
            <a:ext cx="3046320" cy="856800"/>
          </a:xfrm>
          <a:prstGeom prst="rect">
            <a:avLst/>
          </a:prstGeom>
          <a:ln>
            <a:noFill/>
          </a:ln>
        </p:spPr>
      </p:pic>
      <p:sp>
        <p:nvSpPr>
          <p:cNvPr id="356" name="CustomShape 3"/>
          <p:cNvSpPr/>
          <p:nvPr/>
        </p:nvSpPr>
        <p:spPr>
          <a:xfrm>
            <a:off x="360" y="7470720"/>
            <a:ext cx="10075680" cy="9108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357" name="CustomShape 4"/>
          <p:cNvSpPr/>
          <p:nvPr/>
        </p:nvSpPr>
        <p:spPr>
          <a:xfrm>
            <a:off x="360" y="0"/>
            <a:ext cx="10075680" cy="27396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358" name="" descr=""/>
          <p:cNvPicPr/>
          <p:nvPr/>
        </p:nvPicPr>
        <p:blipFill>
          <a:blip r:embed="rId3"/>
          <a:stretch/>
        </p:blipFill>
        <p:spPr>
          <a:xfrm>
            <a:off x="7589520" y="6583680"/>
            <a:ext cx="2377440" cy="846000"/>
          </a:xfrm>
          <a:prstGeom prst="rect">
            <a:avLst/>
          </a:prstGeom>
          <a:ln>
            <a:noFill/>
          </a:ln>
        </p:spPr>
      </p:pic>
      <p:sp>
        <p:nvSpPr>
          <p:cNvPr id="359" name="TextShape 5"/>
          <p:cNvSpPr txBox="1"/>
          <p:nvPr/>
        </p:nvSpPr>
        <p:spPr>
          <a:xfrm>
            <a:off x="731520" y="1903320"/>
            <a:ext cx="8869680" cy="3736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sp>
        <p:nvSpPr>
          <p:cNvPr id="360" name="TextShape 6"/>
          <p:cNvSpPr txBox="1"/>
          <p:nvPr/>
        </p:nvSpPr>
        <p:spPr>
          <a:xfrm>
            <a:off x="559800" y="1645920"/>
            <a:ext cx="8939160" cy="41925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endParaRPr b="0" lang="en-US" sz="1800" spc="-1" strike="noStrike">
              <a:latin typeface="Arial"/>
            </a:endParaRPr>
          </a:p>
          <a:p>
            <a:endParaRPr b="0" lang="en-US" sz="1800" spc="-1" strike="noStrike">
              <a:latin typeface="Arial"/>
            </a:endParaRPr>
          </a:p>
        </p:txBody>
      </p:sp>
      <p:sp>
        <p:nvSpPr>
          <p:cNvPr id="361" name="TextShape 7"/>
          <p:cNvSpPr txBox="1"/>
          <p:nvPr/>
        </p:nvSpPr>
        <p:spPr>
          <a:xfrm>
            <a:off x="822960" y="1737360"/>
            <a:ext cx="7955280" cy="46479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Similar to the organization of folders, sub-folders and files on a Windows machine or a Mac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</p:txBody>
      </p:sp>
      <p:pic>
        <p:nvPicPr>
          <p:cNvPr id="362" name="Picture 1" descr=""/>
          <p:cNvPicPr/>
          <p:nvPr/>
        </p:nvPicPr>
        <p:blipFill>
          <a:blip r:embed="rId4"/>
          <a:srcRect l="1064" t="773" r="1064" b="53692"/>
          <a:stretch/>
        </p:blipFill>
        <p:spPr>
          <a:xfrm>
            <a:off x="1188720" y="3383280"/>
            <a:ext cx="7619760" cy="2819160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CustomShape 1"/>
          <p:cNvSpPr/>
          <p:nvPr/>
        </p:nvSpPr>
        <p:spPr>
          <a:xfrm>
            <a:off x="503280" y="300960"/>
            <a:ext cx="9067680" cy="12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DejaVu Sans"/>
              </a:rPr>
              <a:t>Computing 101 Overview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100" name="CustomShape 2"/>
          <p:cNvSpPr/>
          <p:nvPr/>
        </p:nvSpPr>
        <p:spPr>
          <a:xfrm>
            <a:off x="503280" y="1769040"/>
            <a:ext cx="9067680" cy="438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pic>
        <p:nvPicPr>
          <p:cNvPr id="101" name="Picture 40" descr=""/>
          <p:cNvPicPr/>
          <p:nvPr/>
        </p:nvPicPr>
        <p:blipFill>
          <a:blip r:embed="rId1"/>
          <a:stretch/>
        </p:blipFill>
        <p:spPr>
          <a:xfrm>
            <a:off x="4143600" y="6585480"/>
            <a:ext cx="1789200" cy="856800"/>
          </a:xfrm>
          <a:prstGeom prst="rect">
            <a:avLst/>
          </a:prstGeom>
          <a:ln>
            <a:noFill/>
          </a:ln>
        </p:spPr>
      </p:pic>
      <p:pic>
        <p:nvPicPr>
          <p:cNvPr id="102" name="Picture 41" descr=""/>
          <p:cNvPicPr/>
          <p:nvPr/>
        </p:nvPicPr>
        <p:blipFill>
          <a:blip r:embed="rId2"/>
          <a:stretch/>
        </p:blipFill>
        <p:spPr>
          <a:xfrm>
            <a:off x="336960" y="6549840"/>
            <a:ext cx="3046320" cy="856800"/>
          </a:xfrm>
          <a:prstGeom prst="rect">
            <a:avLst/>
          </a:prstGeom>
          <a:ln>
            <a:noFill/>
          </a:ln>
        </p:spPr>
      </p:pic>
      <p:sp>
        <p:nvSpPr>
          <p:cNvPr id="103" name="CustomShape 3"/>
          <p:cNvSpPr/>
          <p:nvPr/>
        </p:nvSpPr>
        <p:spPr>
          <a:xfrm>
            <a:off x="360" y="7470720"/>
            <a:ext cx="10075680" cy="9108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04" name="CustomShape 4"/>
          <p:cNvSpPr/>
          <p:nvPr/>
        </p:nvSpPr>
        <p:spPr>
          <a:xfrm>
            <a:off x="360" y="0"/>
            <a:ext cx="10075680" cy="27396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105" name="" descr=""/>
          <p:cNvPicPr/>
          <p:nvPr/>
        </p:nvPicPr>
        <p:blipFill>
          <a:blip r:embed="rId3"/>
          <a:stretch/>
        </p:blipFill>
        <p:spPr>
          <a:xfrm>
            <a:off x="7589520" y="6583680"/>
            <a:ext cx="2377440" cy="846000"/>
          </a:xfrm>
          <a:prstGeom prst="rect">
            <a:avLst/>
          </a:prstGeom>
          <a:ln>
            <a:noFill/>
          </a:ln>
        </p:spPr>
      </p:pic>
      <p:sp>
        <p:nvSpPr>
          <p:cNvPr id="106" name="TextShape 5"/>
          <p:cNvSpPr txBox="1"/>
          <p:nvPr/>
        </p:nvSpPr>
        <p:spPr>
          <a:xfrm>
            <a:off x="96480" y="1903320"/>
            <a:ext cx="9865800" cy="3736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Make it easier for beginners to start using the UAMS cluster</a:t>
            </a:r>
            <a:endParaRPr b="0" lang="en-US" sz="3200" spc="-1" strike="noStrike">
              <a:latin typeface="Arial"/>
            </a:endParaRPr>
          </a:p>
          <a:p>
            <a:endParaRPr b="0" lang="en-US" sz="3200" spc="-1" strike="noStrike">
              <a:latin typeface="Arial"/>
            </a:endParaRPr>
          </a:p>
          <a:p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Address common hurdles new users face</a:t>
            </a:r>
            <a:endParaRPr b="0" lang="en-US" sz="3200" spc="-1" strike="noStrike">
              <a:latin typeface="Arial"/>
            </a:endParaRPr>
          </a:p>
          <a:p>
            <a:endParaRPr b="0" lang="en-US" sz="3200" spc="-1" strike="noStrike">
              <a:latin typeface="Arial"/>
            </a:endParaRPr>
          </a:p>
          <a:p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But not just relevant for UAMS users, can apply skills learned in workshops to other computing situations as well</a:t>
            </a:r>
            <a:endParaRPr b="0" lang="en-US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CustomShape 1"/>
          <p:cNvSpPr/>
          <p:nvPr/>
        </p:nvSpPr>
        <p:spPr>
          <a:xfrm>
            <a:off x="503280" y="300960"/>
            <a:ext cx="9067680" cy="12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DejaVu Sans"/>
              </a:rPr>
              <a:t>The Unix file-tree structure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364" name="CustomShape 2"/>
          <p:cNvSpPr/>
          <p:nvPr/>
        </p:nvSpPr>
        <p:spPr>
          <a:xfrm>
            <a:off x="503280" y="1769040"/>
            <a:ext cx="9067680" cy="438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pic>
        <p:nvPicPr>
          <p:cNvPr id="365" name="Picture 40" descr=""/>
          <p:cNvPicPr/>
          <p:nvPr/>
        </p:nvPicPr>
        <p:blipFill>
          <a:blip r:embed="rId1"/>
          <a:stretch/>
        </p:blipFill>
        <p:spPr>
          <a:xfrm>
            <a:off x="4143600" y="6585480"/>
            <a:ext cx="1789200" cy="856800"/>
          </a:xfrm>
          <a:prstGeom prst="rect">
            <a:avLst/>
          </a:prstGeom>
          <a:ln>
            <a:noFill/>
          </a:ln>
        </p:spPr>
      </p:pic>
      <p:pic>
        <p:nvPicPr>
          <p:cNvPr id="366" name="Picture 41" descr=""/>
          <p:cNvPicPr/>
          <p:nvPr/>
        </p:nvPicPr>
        <p:blipFill>
          <a:blip r:embed="rId2"/>
          <a:stretch/>
        </p:blipFill>
        <p:spPr>
          <a:xfrm>
            <a:off x="336960" y="6549840"/>
            <a:ext cx="3046320" cy="856800"/>
          </a:xfrm>
          <a:prstGeom prst="rect">
            <a:avLst/>
          </a:prstGeom>
          <a:ln>
            <a:noFill/>
          </a:ln>
        </p:spPr>
      </p:pic>
      <p:sp>
        <p:nvSpPr>
          <p:cNvPr id="367" name="CustomShape 3"/>
          <p:cNvSpPr/>
          <p:nvPr/>
        </p:nvSpPr>
        <p:spPr>
          <a:xfrm>
            <a:off x="360" y="7470720"/>
            <a:ext cx="10075680" cy="9108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368" name="CustomShape 4"/>
          <p:cNvSpPr/>
          <p:nvPr/>
        </p:nvSpPr>
        <p:spPr>
          <a:xfrm>
            <a:off x="360" y="0"/>
            <a:ext cx="10075680" cy="27396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369" name="" descr=""/>
          <p:cNvPicPr/>
          <p:nvPr/>
        </p:nvPicPr>
        <p:blipFill>
          <a:blip r:embed="rId3"/>
          <a:stretch/>
        </p:blipFill>
        <p:spPr>
          <a:xfrm>
            <a:off x="7589520" y="6583680"/>
            <a:ext cx="2377440" cy="846000"/>
          </a:xfrm>
          <a:prstGeom prst="rect">
            <a:avLst/>
          </a:prstGeom>
          <a:ln>
            <a:noFill/>
          </a:ln>
        </p:spPr>
      </p:pic>
      <p:sp>
        <p:nvSpPr>
          <p:cNvPr id="370" name="TextShape 5"/>
          <p:cNvSpPr txBox="1"/>
          <p:nvPr/>
        </p:nvSpPr>
        <p:spPr>
          <a:xfrm>
            <a:off x="731520" y="1903320"/>
            <a:ext cx="8869680" cy="3736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sp>
        <p:nvSpPr>
          <p:cNvPr id="371" name="TextShape 6"/>
          <p:cNvSpPr txBox="1"/>
          <p:nvPr/>
        </p:nvSpPr>
        <p:spPr>
          <a:xfrm>
            <a:off x="559800" y="1645920"/>
            <a:ext cx="8939160" cy="41925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endParaRPr b="0" lang="en-US" sz="1800" spc="-1" strike="noStrike">
              <a:latin typeface="Arial"/>
            </a:endParaRPr>
          </a:p>
          <a:p>
            <a:endParaRPr b="0" lang="en-US" sz="1800" spc="-1" strike="noStrike">
              <a:latin typeface="Arial"/>
            </a:endParaRPr>
          </a:p>
        </p:txBody>
      </p:sp>
      <p:sp>
        <p:nvSpPr>
          <p:cNvPr id="372" name="TextShape 7"/>
          <p:cNvSpPr txBox="1"/>
          <p:nvPr/>
        </p:nvSpPr>
        <p:spPr>
          <a:xfrm>
            <a:off x="822960" y="1737360"/>
            <a:ext cx="7955280" cy="46479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sp>
        <p:nvSpPr>
          <p:cNvPr id="373" name="TextShape 8"/>
          <p:cNvSpPr txBox="1"/>
          <p:nvPr/>
        </p:nvSpPr>
        <p:spPr>
          <a:xfrm>
            <a:off x="390600" y="1466640"/>
            <a:ext cx="9119160" cy="10022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At the top of the Unix file-tree is the root directory:</a:t>
            </a:r>
            <a:endParaRPr b="0" lang="en-US" sz="3200" spc="-1" strike="noStrike">
              <a:latin typeface="Arial"/>
            </a:endParaRPr>
          </a:p>
          <a:p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(directories ≡ folders)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374" name="CustomShape 9"/>
          <p:cNvSpPr/>
          <p:nvPr/>
        </p:nvSpPr>
        <p:spPr>
          <a:xfrm>
            <a:off x="4583160" y="3169800"/>
            <a:ext cx="1676160" cy="685440"/>
          </a:xfrm>
          <a:prstGeom prst="rect">
            <a:avLst/>
          </a:prstGeom>
          <a:noFill/>
          <a:ln w="255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latin typeface="Courier New"/>
                <a:ea typeface="DejaVu Sans"/>
              </a:rPr>
              <a:t>/</a:t>
            </a:r>
            <a:endParaRPr b="0" lang="en-US" sz="1600" spc="-1" strike="noStrike">
              <a:latin typeface="Arial"/>
            </a:endParaRPr>
          </a:p>
        </p:txBody>
      </p:sp>
      <p:sp>
        <p:nvSpPr>
          <p:cNvPr id="375" name="Line 10"/>
          <p:cNvSpPr/>
          <p:nvPr/>
        </p:nvSpPr>
        <p:spPr>
          <a:xfrm>
            <a:off x="5421240" y="3855600"/>
            <a:ext cx="360" cy="457200"/>
          </a:xfrm>
          <a:prstGeom prst="line">
            <a:avLst/>
          </a:prstGeom>
          <a:ln w="2844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376" name="Line 11"/>
          <p:cNvSpPr/>
          <p:nvPr/>
        </p:nvSpPr>
        <p:spPr>
          <a:xfrm flipH="1">
            <a:off x="1382400" y="4312800"/>
            <a:ext cx="4038840" cy="360"/>
          </a:xfrm>
          <a:prstGeom prst="line">
            <a:avLst/>
          </a:prstGeom>
          <a:ln w="2844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377" name="Line 12"/>
          <p:cNvSpPr/>
          <p:nvPr/>
        </p:nvSpPr>
        <p:spPr>
          <a:xfrm flipH="1">
            <a:off x="5421240" y="4312800"/>
            <a:ext cx="4267080" cy="360"/>
          </a:xfrm>
          <a:prstGeom prst="line">
            <a:avLst/>
          </a:prstGeom>
          <a:ln w="2844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378" name="CustomShape 13"/>
          <p:cNvSpPr/>
          <p:nvPr/>
        </p:nvSpPr>
        <p:spPr>
          <a:xfrm>
            <a:off x="392040" y="4465440"/>
            <a:ext cx="1828440" cy="456840"/>
          </a:xfrm>
          <a:prstGeom prst="rect">
            <a:avLst/>
          </a:prstGeom>
          <a:noFill/>
          <a:ln w="255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600" spc="-1" strike="noStrike">
                <a:solidFill>
                  <a:srgbClr val="000000"/>
                </a:solidFill>
                <a:latin typeface="Courier New"/>
                <a:ea typeface="DejaVu Sans"/>
              </a:rPr>
              <a:t>/home</a:t>
            </a:r>
            <a:endParaRPr b="0" lang="en-US" sz="1600" spc="-1" strike="noStrike">
              <a:latin typeface="Arial"/>
            </a:endParaRPr>
          </a:p>
        </p:txBody>
      </p:sp>
      <p:sp>
        <p:nvSpPr>
          <p:cNvPr id="379" name="CustomShape 14"/>
          <p:cNvSpPr/>
          <p:nvPr/>
        </p:nvSpPr>
        <p:spPr>
          <a:xfrm>
            <a:off x="3821040" y="4465440"/>
            <a:ext cx="1055160" cy="456840"/>
          </a:xfrm>
          <a:prstGeom prst="rect">
            <a:avLst/>
          </a:prstGeom>
          <a:noFill/>
          <a:ln w="255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600" spc="-1" strike="noStrike">
                <a:solidFill>
                  <a:srgbClr val="000000"/>
                </a:solidFill>
                <a:latin typeface="Courier New"/>
                <a:ea typeface="DejaVu Sans"/>
              </a:rPr>
              <a:t>/usr</a:t>
            </a:r>
            <a:endParaRPr b="0" lang="en-US" sz="1600" spc="-1" strike="noStrike">
              <a:latin typeface="Arial"/>
            </a:endParaRPr>
          </a:p>
        </p:txBody>
      </p:sp>
      <p:sp>
        <p:nvSpPr>
          <p:cNvPr id="380" name="CustomShape 15"/>
          <p:cNvSpPr/>
          <p:nvPr/>
        </p:nvSpPr>
        <p:spPr>
          <a:xfrm>
            <a:off x="5889960" y="4465440"/>
            <a:ext cx="1588320" cy="456840"/>
          </a:xfrm>
          <a:prstGeom prst="rect">
            <a:avLst/>
          </a:prstGeom>
          <a:noFill/>
          <a:ln w="255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600" spc="-1" strike="noStrike">
                <a:solidFill>
                  <a:srgbClr val="000000"/>
                </a:solidFill>
                <a:latin typeface="Courier New"/>
                <a:ea typeface="DejaVu Sans"/>
              </a:rPr>
              <a:t>/scratch</a:t>
            </a:r>
            <a:endParaRPr b="0" lang="en-US" sz="1600" spc="-1" strike="noStrike">
              <a:latin typeface="Arial"/>
            </a:endParaRPr>
          </a:p>
        </p:txBody>
      </p:sp>
      <p:sp>
        <p:nvSpPr>
          <p:cNvPr id="381" name="CustomShape 16"/>
          <p:cNvSpPr/>
          <p:nvPr/>
        </p:nvSpPr>
        <p:spPr>
          <a:xfrm>
            <a:off x="9332280" y="4465440"/>
            <a:ext cx="724680" cy="456840"/>
          </a:xfrm>
          <a:prstGeom prst="rect">
            <a:avLst/>
          </a:prstGeom>
          <a:noFill/>
          <a:ln w="255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600" spc="-1" strike="noStrike">
                <a:solidFill>
                  <a:srgbClr val="000000"/>
                </a:solidFill>
                <a:latin typeface="Courier New"/>
                <a:ea typeface="DejaVu Sans"/>
              </a:rPr>
              <a:t>/tmp</a:t>
            </a:r>
            <a:endParaRPr b="0" lang="en-US" sz="1600" spc="-1" strike="noStrike">
              <a:latin typeface="Arial"/>
            </a:endParaRPr>
          </a:p>
        </p:txBody>
      </p:sp>
      <p:sp>
        <p:nvSpPr>
          <p:cNvPr id="382" name="Line 17"/>
          <p:cNvSpPr/>
          <p:nvPr/>
        </p:nvSpPr>
        <p:spPr>
          <a:xfrm>
            <a:off x="1382400" y="4312800"/>
            <a:ext cx="360" cy="152280"/>
          </a:xfrm>
          <a:prstGeom prst="line">
            <a:avLst/>
          </a:prstGeom>
          <a:ln w="2844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383" name="Line 18"/>
          <p:cNvSpPr/>
          <p:nvPr/>
        </p:nvSpPr>
        <p:spPr>
          <a:xfrm>
            <a:off x="4430520" y="4312800"/>
            <a:ext cx="360" cy="152280"/>
          </a:xfrm>
          <a:prstGeom prst="line">
            <a:avLst/>
          </a:prstGeom>
          <a:ln w="2844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384" name="Line 19"/>
          <p:cNvSpPr/>
          <p:nvPr/>
        </p:nvSpPr>
        <p:spPr>
          <a:xfrm>
            <a:off x="6411600" y="4312800"/>
            <a:ext cx="360" cy="152280"/>
          </a:xfrm>
          <a:prstGeom prst="line">
            <a:avLst/>
          </a:prstGeom>
          <a:ln w="2844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385" name="Line 20"/>
          <p:cNvSpPr/>
          <p:nvPr/>
        </p:nvSpPr>
        <p:spPr>
          <a:xfrm>
            <a:off x="9688320" y="4312800"/>
            <a:ext cx="360" cy="152280"/>
          </a:xfrm>
          <a:prstGeom prst="line">
            <a:avLst/>
          </a:prstGeom>
          <a:ln w="2844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386" name="CustomShape 21"/>
          <p:cNvSpPr/>
          <p:nvPr/>
        </p:nvSpPr>
        <p:spPr>
          <a:xfrm>
            <a:off x="87480" y="5227200"/>
            <a:ext cx="1599840" cy="456840"/>
          </a:xfrm>
          <a:prstGeom prst="rect">
            <a:avLst/>
          </a:prstGeom>
          <a:noFill/>
          <a:ln w="255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600" spc="-1" strike="noStrike">
                <a:solidFill>
                  <a:srgbClr val="000000"/>
                </a:solidFill>
                <a:latin typeface="Courier New"/>
                <a:ea typeface="DejaVu Sans"/>
              </a:rPr>
              <a:t>/home/guest</a:t>
            </a:r>
            <a:endParaRPr b="0" lang="en-US" sz="1600" spc="-1" strike="noStrike">
              <a:latin typeface="Arial"/>
            </a:endParaRPr>
          </a:p>
        </p:txBody>
      </p:sp>
      <p:sp>
        <p:nvSpPr>
          <p:cNvPr id="387" name="CustomShape 22"/>
          <p:cNvSpPr/>
          <p:nvPr/>
        </p:nvSpPr>
        <p:spPr>
          <a:xfrm>
            <a:off x="3745080" y="5227200"/>
            <a:ext cx="1207440" cy="456840"/>
          </a:xfrm>
          <a:prstGeom prst="rect">
            <a:avLst/>
          </a:prstGeom>
          <a:noFill/>
          <a:ln w="255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600" spc="-1" strike="noStrike">
                <a:solidFill>
                  <a:srgbClr val="000000"/>
                </a:solidFill>
                <a:latin typeface="Courier New"/>
                <a:ea typeface="DejaVu Sans"/>
              </a:rPr>
              <a:t>/usr/bin</a:t>
            </a:r>
            <a:endParaRPr b="0" lang="en-US" sz="1600" spc="-1" strike="noStrike">
              <a:latin typeface="Arial"/>
            </a:endParaRPr>
          </a:p>
        </p:txBody>
      </p:sp>
      <p:sp>
        <p:nvSpPr>
          <p:cNvPr id="388" name="CustomShape 23"/>
          <p:cNvSpPr/>
          <p:nvPr/>
        </p:nvSpPr>
        <p:spPr>
          <a:xfrm>
            <a:off x="1763640" y="5227200"/>
            <a:ext cx="1828440" cy="456840"/>
          </a:xfrm>
          <a:prstGeom prst="rect">
            <a:avLst/>
          </a:prstGeom>
          <a:noFill/>
          <a:ln w="255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600" spc="-1" strike="noStrike">
                <a:solidFill>
                  <a:srgbClr val="000000"/>
                </a:solidFill>
                <a:latin typeface="Courier New"/>
                <a:ea typeface="DejaVu Sans"/>
              </a:rPr>
              <a:t>/home/ndonwim</a:t>
            </a:r>
            <a:endParaRPr b="0" lang="en-US" sz="1600" spc="-1" strike="noStrike">
              <a:latin typeface="Arial"/>
            </a:endParaRPr>
          </a:p>
        </p:txBody>
      </p:sp>
      <p:sp>
        <p:nvSpPr>
          <p:cNvPr id="389" name="CustomShape 24"/>
          <p:cNvSpPr/>
          <p:nvPr/>
        </p:nvSpPr>
        <p:spPr>
          <a:xfrm>
            <a:off x="5040360" y="5227200"/>
            <a:ext cx="1904760" cy="456840"/>
          </a:xfrm>
          <a:prstGeom prst="rect">
            <a:avLst/>
          </a:prstGeom>
          <a:noFill/>
          <a:ln w="255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600" spc="-1" strike="noStrike">
                <a:solidFill>
                  <a:srgbClr val="000000"/>
                </a:solidFill>
                <a:latin typeface="Courier New"/>
                <a:ea typeface="DejaVu Sans"/>
              </a:rPr>
              <a:t>/scratch/guest</a:t>
            </a:r>
            <a:endParaRPr b="0" lang="en-US" sz="1600" spc="-1" strike="noStrike">
              <a:latin typeface="Arial"/>
            </a:endParaRPr>
          </a:p>
        </p:txBody>
      </p:sp>
      <p:sp>
        <p:nvSpPr>
          <p:cNvPr id="390" name="CustomShape 25"/>
          <p:cNvSpPr/>
          <p:nvPr/>
        </p:nvSpPr>
        <p:spPr>
          <a:xfrm>
            <a:off x="7021440" y="5227200"/>
            <a:ext cx="2198160" cy="456840"/>
          </a:xfrm>
          <a:prstGeom prst="rect">
            <a:avLst/>
          </a:prstGeom>
          <a:noFill/>
          <a:ln w="255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600" spc="-1" strike="noStrike">
                <a:solidFill>
                  <a:srgbClr val="000000"/>
                </a:solidFill>
                <a:latin typeface="Courier New"/>
                <a:ea typeface="DejaVu Sans"/>
              </a:rPr>
              <a:t>/scratch/ndonwim</a:t>
            </a:r>
            <a:endParaRPr b="0" lang="en-US" sz="1600" spc="-1" strike="noStrike">
              <a:latin typeface="Arial"/>
            </a:endParaRPr>
          </a:p>
        </p:txBody>
      </p:sp>
      <p:sp>
        <p:nvSpPr>
          <p:cNvPr id="391" name="Line 26"/>
          <p:cNvSpPr/>
          <p:nvPr/>
        </p:nvSpPr>
        <p:spPr>
          <a:xfrm>
            <a:off x="544320" y="4922280"/>
            <a:ext cx="360" cy="304920"/>
          </a:xfrm>
          <a:prstGeom prst="line">
            <a:avLst/>
          </a:prstGeom>
          <a:ln w="2844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392" name="Line 27"/>
          <p:cNvSpPr/>
          <p:nvPr/>
        </p:nvSpPr>
        <p:spPr>
          <a:xfrm>
            <a:off x="2068200" y="4922280"/>
            <a:ext cx="360" cy="304920"/>
          </a:xfrm>
          <a:prstGeom prst="line">
            <a:avLst/>
          </a:prstGeom>
          <a:ln w="2844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393" name="Line 28"/>
          <p:cNvSpPr/>
          <p:nvPr/>
        </p:nvSpPr>
        <p:spPr>
          <a:xfrm>
            <a:off x="4430520" y="4922280"/>
            <a:ext cx="360" cy="304920"/>
          </a:xfrm>
          <a:prstGeom prst="line">
            <a:avLst/>
          </a:prstGeom>
          <a:ln w="2844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394" name="Line 29"/>
          <p:cNvSpPr/>
          <p:nvPr/>
        </p:nvSpPr>
        <p:spPr>
          <a:xfrm>
            <a:off x="6107040" y="4922280"/>
            <a:ext cx="360" cy="304920"/>
          </a:xfrm>
          <a:prstGeom prst="line">
            <a:avLst/>
          </a:prstGeom>
          <a:ln w="2844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395" name="Line 30"/>
          <p:cNvSpPr/>
          <p:nvPr/>
        </p:nvSpPr>
        <p:spPr>
          <a:xfrm>
            <a:off x="7250040" y="4922280"/>
            <a:ext cx="360" cy="304920"/>
          </a:xfrm>
          <a:prstGeom prst="line">
            <a:avLst/>
          </a:prstGeom>
          <a:ln w="2844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396" name="CustomShape 31"/>
          <p:cNvSpPr/>
          <p:nvPr/>
        </p:nvSpPr>
        <p:spPr>
          <a:xfrm>
            <a:off x="4202280" y="2788920"/>
            <a:ext cx="2502720" cy="1371240"/>
          </a:xfrm>
          <a:prstGeom prst="rect">
            <a:avLst/>
          </a:prstGeom>
          <a:noFill/>
          <a:ln w="25560">
            <a:solidFill>
              <a:srgbClr val="ff0000"/>
            </a:solidFill>
            <a:round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CustomShape 1"/>
          <p:cNvSpPr/>
          <p:nvPr/>
        </p:nvSpPr>
        <p:spPr>
          <a:xfrm>
            <a:off x="503280" y="300960"/>
            <a:ext cx="9067680" cy="12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DejaVu Sans"/>
              </a:rPr>
              <a:t>The Unix file-tree structure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398" name="CustomShape 2"/>
          <p:cNvSpPr/>
          <p:nvPr/>
        </p:nvSpPr>
        <p:spPr>
          <a:xfrm>
            <a:off x="503280" y="1769040"/>
            <a:ext cx="9067680" cy="438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pic>
        <p:nvPicPr>
          <p:cNvPr id="399" name="Picture 40" descr=""/>
          <p:cNvPicPr/>
          <p:nvPr/>
        </p:nvPicPr>
        <p:blipFill>
          <a:blip r:embed="rId1"/>
          <a:stretch/>
        </p:blipFill>
        <p:spPr>
          <a:xfrm>
            <a:off x="4143600" y="6585480"/>
            <a:ext cx="1789200" cy="856800"/>
          </a:xfrm>
          <a:prstGeom prst="rect">
            <a:avLst/>
          </a:prstGeom>
          <a:ln>
            <a:noFill/>
          </a:ln>
        </p:spPr>
      </p:pic>
      <p:pic>
        <p:nvPicPr>
          <p:cNvPr id="400" name="Picture 41" descr=""/>
          <p:cNvPicPr/>
          <p:nvPr/>
        </p:nvPicPr>
        <p:blipFill>
          <a:blip r:embed="rId2"/>
          <a:stretch/>
        </p:blipFill>
        <p:spPr>
          <a:xfrm>
            <a:off x="336960" y="6549840"/>
            <a:ext cx="3046320" cy="856800"/>
          </a:xfrm>
          <a:prstGeom prst="rect">
            <a:avLst/>
          </a:prstGeom>
          <a:ln>
            <a:noFill/>
          </a:ln>
        </p:spPr>
      </p:pic>
      <p:sp>
        <p:nvSpPr>
          <p:cNvPr id="401" name="CustomShape 3"/>
          <p:cNvSpPr/>
          <p:nvPr/>
        </p:nvSpPr>
        <p:spPr>
          <a:xfrm>
            <a:off x="360" y="7470720"/>
            <a:ext cx="10075680" cy="9108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402" name="CustomShape 4"/>
          <p:cNvSpPr/>
          <p:nvPr/>
        </p:nvSpPr>
        <p:spPr>
          <a:xfrm>
            <a:off x="360" y="0"/>
            <a:ext cx="10075680" cy="27396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403" name="" descr=""/>
          <p:cNvPicPr/>
          <p:nvPr/>
        </p:nvPicPr>
        <p:blipFill>
          <a:blip r:embed="rId3"/>
          <a:stretch/>
        </p:blipFill>
        <p:spPr>
          <a:xfrm>
            <a:off x="7589520" y="6583680"/>
            <a:ext cx="2377440" cy="846000"/>
          </a:xfrm>
          <a:prstGeom prst="rect">
            <a:avLst/>
          </a:prstGeom>
          <a:ln>
            <a:noFill/>
          </a:ln>
        </p:spPr>
      </p:pic>
      <p:sp>
        <p:nvSpPr>
          <p:cNvPr id="404" name="TextShape 5"/>
          <p:cNvSpPr txBox="1"/>
          <p:nvPr/>
        </p:nvSpPr>
        <p:spPr>
          <a:xfrm>
            <a:off x="731520" y="1903320"/>
            <a:ext cx="8869680" cy="3736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sp>
        <p:nvSpPr>
          <p:cNvPr id="405" name="TextShape 6"/>
          <p:cNvSpPr txBox="1"/>
          <p:nvPr/>
        </p:nvSpPr>
        <p:spPr>
          <a:xfrm>
            <a:off x="559800" y="1645920"/>
            <a:ext cx="8939160" cy="41925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endParaRPr b="0" lang="en-US" sz="1800" spc="-1" strike="noStrike">
              <a:latin typeface="Arial"/>
            </a:endParaRPr>
          </a:p>
          <a:p>
            <a:endParaRPr b="0" lang="en-US" sz="1800" spc="-1" strike="noStrike">
              <a:latin typeface="Arial"/>
            </a:endParaRPr>
          </a:p>
        </p:txBody>
      </p:sp>
      <p:sp>
        <p:nvSpPr>
          <p:cNvPr id="406" name="TextShape 7"/>
          <p:cNvSpPr txBox="1"/>
          <p:nvPr/>
        </p:nvSpPr>
        <p:spPr>
          <a:xfrm>
            <a:off x="822960" y="1737360"/>
            <a:ext cx="7955280" cy="46479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sp>
        <p:nvSpPr>
          <p:cNvPr id="407" name="TextShape 8"/>
          <p:cNvSpPr txBox="1"/>
          <p:nvPr/>
        </p:nvSpPr>
        <p:spPr>
          <a:xfrm>
            <a:off x="390600" y="1466640"/>
            <a:ext cx="9119160" cy="10022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Below/within the root directory are the home and scratch directories for each user: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408" name="CustomShape 9"/>
          <p:cNvSpPr/>
          <p:nvPr/>
        </p:nvSpPr>
        <p:spPr>
          <a:xfrm>
            <a:off x="4583160" y="3169800"/>
            <a:ext cx="1676160" cy="685440"/>
          </a:xfrm>
          <a:prstGeom prst="rect">
            <a:avLst/>
          </a:prstGeom>
          <a:noFill/>
          <a:ln w="255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latin typeface="Courier New"/>
                <a:ea typeface="DejaVu Sans"/>
              </a:rPr>
              <a:t>/</a:t>
            </a:r>
            <a:endParaRPr b="0" lang="en-US" sz="1600" spc="-1" strike="noStrike">
              <a:latin typeface="Arial"/>
            </a:endParaRPr>
          </a:p>
        </p:txBody>
      </p:sp>
      <p:sp>
        <p:nvSpPr>
          <p:cNvPr id="409" name="Line 10"/>
          <p:cNvSpPr/>
          <p:nvPr/>
        </p:nvSpPr>
        <p:spPr>
          <a:xfrm>
            <a:off x="5421240" y="3855600"/>
            <a:ext cx="360" cy="457200"/>
          </a:xfrm>
          <a:prstGeom prst="line">
            <a:avLst/>
          </a:prstGeom>
          <a:ln w="2844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410" name="Line 11"/>
          <p:cNvSpPr/>
          <p:nvPr/>
        </p:nvSpPr>
        <p:spPr>
          <a:xfrm flipH="1">
            <a:off x="1382400" y="4312800"/>
            <a:ext cx="4038840" cy="360"/>
          </a:xfrm>
          <a:prstGeom prst="line">
            <a:avLst/>
          </a:prstGeom>
          <a:ln w="2844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411" name="Line 12"/>
          <p:cNvSpPr/>
          <p:nvPr/>
        </p:nvSpPr>
        <p:spPr>
          <a:xfrm flipH="1">
            <a:off x="5421240" y="4312800"/>
            <a:ext cx="4267080" cy="360"/>
          </a:xfrm>
          <a:prstGeom prst="line">
            <a:avLst/>
          </a:prstGeom>
          <a:ln w="2844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412" name="CustomShape 13"/>
          <p:cNvSpPr/>
          <p:nvPr/>
        </p:nvSpPr>
        <p:spPr>
          <a:xfrm>
            <a:off x="392040" y="4465440"/>
            <a:ext cx="1828440" cy="456840"/>
          </a:xfrm>
          <a:prstGeom prst="rect">
            <a:avLst/>
          </a:prstGeom>
          <a:noFill/>
          <a:ln w="255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600" spc="-1" strike="noStrike">
                <a:solidFill>
                  <a:srgbClr val="000000"/>
                </a:solidFill>
                <a:latin typeface="Courier New"/>
                <a:ea typeface="DejaVu Sans"/>
              </a:rPr>
              <a:t>/home</a:t>
            </a:r>
            <a:endParaRPr b="0" lang="en-US" sz="1600" spc="-1" strike="noStrike">
              <a:latin typeface="Arial"/>
            </a:endParaRPr>
          </a:p>
        </p:txBody>
      </p:sp>
      <p:sp>
        <p:nvSpPr>
          <p:cNvPr id="413" name="CustomShape 14"/>
          <p:cNvSpPr/>
          <p:nvPr/>
        </p:nvSpPr>
        <p:spPr>
          <a:xfrm>
            <a:off x="3821040" y="4465440"/>
            <a:ext cx="1055160" cy="456840"/>
          </a:xfrm>
          <a:prstGeom prst="rect">
            <a:avLst/>
          </a:prstGeom>
          <a:noFill/>
          <a:ln w="255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600" spc="-1" strike="noStrike">
                <a:solidFill>
                  <a:srgbClr val="000000"/>
                </a:solidFill>
                <a:latin typeface="Courier New"/>
                <a:ea typeface="DejaVu Sans"/>
              </a:rPr>
              <a:t>/usr</a:t>
            </a:r>
            <a:endParaRPr b="0" lang="en-US" sz="1600" spc="-1" strike="noStrike">
              <a:latin typeface="Arial"/>
            </a:endParaRPr>
          </a:p>
        </p:txBody>
      </p:sp>
      <p:sp>
        <p:nvSpPr>
          <p:cNvPr id="414" name="CustomShape 15"/>
          <p:cNvSpPr/>
          <p:nvPr/>
        </p:nvSpPr>
        <p:spPr>
          <a:xfrm>
            <a:off x="5889960" y="4465440"/>
            <a:ext cx="1588320" cy="456840"/>
          </a:xfrm>
          <a:prstGeom prst="rect">
            <a:avLst/>
          </a:prstGeom>
          <a:noFill/>
          <a:ln w="255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600" spc="-1" strike="noStrike">
                <a:solidFill>
                  <a:srgbClr val="000000"/>
                </a:solidFill>
                <a:latin typeface="Courier New"/>
                <a:ea typeface="DejaVu Sans"/>
              </a:rPr>
              <a:t>/scratch</a:t>
            </a:r>
            <a:endParaRPr b="0" lang="en-US" sz="1600" spc="-1" strike="noStrike">
              <a:latin typeface="Arial"/>
            </a:endParaRPr>
          </a:p>
        </p:txBody>
      </p:sp>
      <p:sp>
        <p:nvSpPr>
          <p:cNvPr id="415" name="CustomShape 16"/>
          <p:cNvSpPr/>
          <p:nvPr/>
        </p:nvSpPr>
        <p:spPr>
          <a:xfrm>
            <a:off x="9332280" y="4465440"/>
            <a:ext cx="724680" cy="456840"/>
          </a:xfrm>
          <a:prstGeom prst="rect">
            <a:avLst/>
          </a:prstGeom>
          <a:noFill/>
          <a:ln w="255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600" spc="-1" strike="noStrike">
                <a:solidFill>
                  <a:srgbClr val="000000"/>
                </a:solidFill>
                <a:latin typeface="Courier New"/>
                <a:ea typeface="DejaVu Sans"/>
              </a:rPr>
              <a:t>/tmp</a:t>
            </a:r>
            <a:endParaRPr b="0" lang="en-US" sz="1600" spc="-1" strike="noStrike">
              <a:latin typeface="Arial"/>
            </a:endParaRPr>
          </a:p>
        </p:txBody>
      </p:sp>
      <p:sp>
        <p:nvSpPr>
          <p:cNvPr id="416" name="Line 17"/>
          <p:cNvSpPr/>
          <p:nvPr/>
        </p:nvSpPr>
        <p:spPr>
          <a:xfrm>
            <a:off x="1382400" y="4312800"/>
            <a:ext cx="360" cy="152280"/>
          </a:xfrm>
          <a:prstGeom prst="line">
            <a:avLst/>
          </a:prstGeom>
          <a:ln w="2844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417" name="Line 18"/>
          <p:cNvSpPr/>
          <p:nvPr/>
        </p:nvSpPr>
        <p:spPr>
          <a:xfrm>
            <a:off x="4430520" y="4312800"/>
            <a:ext cx="360" cy="152280"/>
          </a:xfrm>
          <a:prstGeom prst="line">
            <a:avLst/>
          </a:prstGeom>
          <a:ln w="2844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418" name="Line 19"/>
          <p:cNvSpPr/>
          <p:nvPr/>
        </p:nvSpPr>
        <p:spPr>
          <a:xfrm>
            <a:off x="6411600" y="4312800"/>
            <a:ext cx="360" cy="152280"/>
          </a:xfrm>
          <a:prstGeom prst="line">
            <a:avLst/>
          </a:prstGeom>
          <a:ln w="2844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419" name="Line 20"/>
          <p:cNvSpPr/>
          <p:nvPr/>
        </p:nvSpPr>
        <p:spPr>
          <a:xfrm>
            <a:off x="9688320" y="4312800"/>
            <a:ext cx="360" cy="152280"/>
          </a:xfrm>
          <a:prstGeom prst="line">
            <a:avLst/>
          </a:prstGeom>
          <a:ln w="2844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420" name="CustomShape 21"/>
          <p:cNvSpPr/>
          <p:nvPr/>
        </p:nvSpPr>
        <p:spPr>
          <a:xfrm>
            <a:off x="87480" y="5227200"/>
            <a:ext cx="1599840" cy="456840"/>
          </a:xfrm>
          <a:prstGeom prst="rect">
            <a:avLst/>
          </a:prstGeom>
          <a:noFill/>
          <a:ln w="255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600" spc="-1" strike="noStrike">
                <a:solidFill>
                  <a:srgbClr val="000000"/>
                </a:solidFill>
                <a:latin typeface="Courier New"/>
                <a:ea typeface="DejaVu Sans"/>
              </a:rPr>
              <a:t>/home/guest</a:t>
            </a:r>
            <a:endParaRPr b="0" lang="en-US" sz="1600" spc="-1" strike="noStrike">
              <a:latin typeface="Arial"/>
            </a:endParaRPr>
          </a:p>
        </p:txBody>
      </p:sp>
      <p:sp>
        <p:nvSpPr>
          <p:cNvPr id="421" name="CustomShape 22"/>
          <p:cNvSpPr/>
          <p:nvPr/>
        </p:nvSpPr>
        <p:spPr>
          <a:xfrm>
            <a:off x="3745080" y="5227200"/>
            <a:ext cx="1207440" cy="456840"/>
          </a:xfrm>
          <a:prstGeom prst="rect">
            <a:avLst/>
          </a:prstGeom>
          <a:noFill/>
          <a:ln w="255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600" spc="-1" strike="noStrike">
                <a:solidFill>
                  <a:srgbClr val="000000"/>
                </a:solidFill>
                <a:latin typeface="Courier New"/>
                <a:ea typeface="DejaVu Sans"/>
              </a:rPr>
              <a:t>/usr/bin</a:t>
            </a:r>
            <a:endParaRPr b="0" lang="en-US" sz="1600" spc="-1" strike="noStrike">
              <a:latin typeface="Arial"/>
            </a:endParaRPr>
          </a:p>
        </p:txBody>
      </p:sp>
      <p:sp>
        <p:nvSpPr>
          <p:cNvPr id="422" name="CustomShape 23"/>
          <p:cNvSpPr/>
          <p:nvPr/>
        </p:nvSpPr>
        <p:spPr>
          <a:xfrm>
            <a:off x="1763640" y="5227200"/>
            <a:ext cx="1828440" cy="456840"/>
          </a:xfrm>
          <a:prstGeom prst="rect">
            <a:avLst/>
          </a:prstGeom>
          <a:noFill/>
          <a:ln w="255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600" spc="-1" strike="noStrike">
                <a:solidFill>
                  <a:srgbClr val="000000"/>
                </a:solidFill>
                <a:latin typeface="Courier New"/>
                <a:ea typeface="DejaVu Sans"/>
              </a:rPr>
              <a:t>/home/ndonwim</a:t>
            </a:r>
            <a:endParaRPr b="0" lang="en-US" sz="1600" spc="-1" strike="noStrike">
              <a:latin typeface="Arial"/>
            </a:endParaRPr>
          </a:p>
        </p:txBody>
      </p:sp>
      <p:sp>
        <p:nvSpPr>
          <p:cNvPr id="423" name="CustomShape 24"/>
          <p:cNvSpPr/>
          <p:nvPr/>
        </p:nvSpPr>
        <p:spPr>
          <a:xfrm>
            <a:off x="5040360" y="5227200"/>
            <a:ext cx="1904760" cy="456840"/>
          </a:xfrm>
          <a:prstGeom prst="rect">
            <a:avLst/>
          </a:prstGeom>
          <a:noFill/>
          <a:ln w="255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600" spc="-1" strike="noStrike">
                <a:solidFill>
                  <a:srgbClr val="000000"/>
                </a:solidFill>
                <a:latin typeface="Courier New"/>
                <a:ea typeface="DejaVu Sans"/>
              </a:rPr>
              <a:t>/scratch/guest</a:t>
            </a:r>
            <a:endParaRPr b="0" lang="en-US" sz="1600" spc="-1" strike="noStrike">
              <a:latin typeface="Arial"/>
            </a:endParaRPr>
          </a:p>
        </p:txBody>
      </p:sp>
      <p:sp>
        <p:nvSpPr>
          <p:cNvPr id="424" name="CustomShape 25"/>
          <p:cNvSpPr/>
          <p:nvPr/>
        </p:nvSpPr>
        <p:spPr>
          <a:xfrm>
            <a:off x="7021440" y="5227200"/>
            <a:ext cx="2198160" cy="456840"/>
          </a:xfrm>
          <a:prstGeom prst="rect">
            <a:avLst/>
          </a:prstGeom>
          <a:noFill/>
          <a:ln w="255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600" spc="-1" strike="noStrike">
                <a:solidFill>
                  <a:srgbClr val="000000"/>
                </a:solidFill>
                <a:latin typeface="Courier New"/>
                <a:ea typeface="DejaVu Sans"/>
              </a:rPr>
              <a:t>/scratch/ndonwim</a:t>
            </a:r>
            <a:endParaRPr b="0" lang="en-US" sz="1600" spc="-1" strike="noStrike">
              <a:latin typeface="Arial"/>
            </a:endParaRPr>
          </a:p>
        </p:txBody>
      </p:sp>
      <p:sp>
        <p:nvSpPr>
          <p:cNvPr id="425" name="Line 26"/>
          <p:cNvSpPr/>
          <p:nvPr/>
        </p:nvSpPr>
        <p:spPr>
          <a:xfrm>
            <a:off x="544320" y="4922280"/>
            <a:ext cx="360" cy="304920"/>
          </a:xfrm>
          <a:prstGeom prst="line">
            <a:avLst/>
          </a:prstGeom>
          <a:ln w="2844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426" name="Line 27"/>
          <p:cNvSpPr/>
          <p:nvPr/>
        </p:nvSpPr>
        <p:spPr>
          <a:xfrm>
            <a:off x="2068200" y="4922280"/>
            <a:ext cx="360" cy="304920"/>
          </a:xfrm>
          <a:prstGeom prst="line">
            <a:avLst/>
          </a:prstGeom>
          <a:ln w="2844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427" name="Line 28"/>
          <p:cNvSpPr/>
          <p:nvPr/>
        </p:nvSpPr>
        <p:spPr>
          <a:xfrm>
            <a:off x="4430520" y="4922280"/>
            <a:ext cx="360" cy="304920"/>
          </a:xfrm>
          <a:prstGeom prst="line">
            <a:avLst/>
          </a:prstGeom>
          <a:ln w="2844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428" name="Line 29"/>
          <p:cNvSpPr/>
          <p:nvPr/>
        </p:nvSpPr>
        <p:spPr>
          <a:xfrm>
            <a:off x="6107040" y="4922280"/>
            <a:ext cx="360" cy="304920"/>
          </a:xfrm>
          <a:prstGeom prst="line">
            <a:avLst/>
          </a:prstGeom>
          <a:ln w="2844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429" name="Line 30"/>
          <p:cNvSpPr/>
          <p:nvPr/>
        </p:nvSpPr>
        <p:spPr>
          <a:xfrm>
            <a:off x="7250040" y="4922280"/>
            <a:ext cx="360" cy="304920"/>
          </a:xfrm>
          <a:prstGeom prst="line">
            <a:avLst/>
          </a:prstGeom>
          <a:ln w="2844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430" name="CustomShape 31"/>
          <p:cNvSpPr/>
          <p:nvPr/>
        </p:nvSpPr>
        <p:spPr>
          <a:xfrm>
            <a:off x="38160" y="4084560"/>
            <a:ext cx="3618720" cy="2057040"/>
          </a:xfrm>
          <a:prstGeom prst="rect">
            <a:avLst/>
          </a:prstGeom>
          <a:noFill/>
          <a:ln w="25560">
            <a:solidFill>
              <a:srgbClr val="ff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431" name="CustomShape 32"/>
          <p:cNvSpPr/>
          <p:nvPr/>
        </p:nvSpPr>
        <p:spPr>
          <a:xfrm>
            <a:off x="4996080" y="4084560"/>
            <a:ext cx="4255560" cy="2057040"/>
          </a:xfrm>
          <a:prstGeom prst="rect">
            <a:avLst/>
          </a:prstGeom>
          <a:noFill/>
          <a:ln w="25560">
            <a:solidFill>
              <a:srgbClr val="ff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432" name="CustomShape 33"/>
          <p:cNvSpPr/>
          <p:nvPr/>
        </p:nvSpPr>
        <p:spPr>
          <a:xfrm>
            <a:off x="4996080" y="4084560"/>
            <a:ext cx="4255560" cy="2057040"/>
          </a:xfrm>
          <a:prstGeom prst="rect">
            <a:avLst/>
          </a:prstGeom>
          <a:noFill/>
          <a:ln w="25560">
            <a:solidFill>
              <a:srgbClr val="ff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433" name="CustomShape 34"/>
          <p:cNvSpPr/>
          <p:nvPr/>
        </p:nvSpPr>
        <p:spPr>
          <a:xfrm>
            <a:off x="468360" y="3627360"/>
            <a:ext cx="2742840" cy="39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US" sz="2000" spc="-1" strike="noStrike">
                <a:solidFill>
                  <a:srgbClr val="ff0000"/>
                </a:solidFill>
                <a:latin typeface="Courier New"/>
                <a:ea typeface="DejaVu Sans"/>
              </a:rPr>
              <a:t>/home/USERNAME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434" name="CustomShape 35"/>
          <p:cNvSpPr/>
          <p:nvPr/>
        </p:nvSpPr>
        <p:spPr>
          <a:xfrm>
            <a:off x="6411960" y="3627360"/>
            <a:ext cx="3427200" cy="39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US" sz="2000" spc="-1" strike="noStrike">
                <a:solidFill>
                  <a:srgbClr val="ff0000"/>
                </a:solidFill>
                <a:latin typeface="Courier New"/>
                <a:ea typeface="DejaVu Sans"/>
              </a:rPr>
              <a:t>/scratch/USERNAME</a:t>
            </a:r>
            <a:endParaRPr b="0" lang="en-US" sz="2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CustomShape 1"/>
          <p:cNvSpPr/>
          <p:nvPr/>
        </p:nvSpPr>
        <p:spPr>
          <a:xfrm>
            <a:off x="503280" y="300960"/>
            <a:ext cx="9067680" cy="12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DejaVu Sans"/>
              </a:rPr>
              <a:t>The Unix file-tree structure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436" name="CustomShape 2"/>
          <p:cNvSpPr/>
          <p:nvPr/>
        </p:nvSpPr>
        <p:spPr>
          <a:xfrm>
            <a:off x="503280" y="1769040"/>
            <a:ext cx="9067680" cy="438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pic>
        <p:nvPicPr>
          <p:cNvPr id="437" name="Picture 40" descr=""/>
          <p:cNvPicPr/>
          <p:nvPr/>
        </p:nvPicPr>
        <p:blipFill>
          <a:blip r:embed="rId1"/>
          <a:stretch/>
        </p:blipFill>
        <p:spPr>
          <a:xfrm>
            <a:off x="4143600" y="6585480"/>
            <a:ext cx="1789200" cy="856800"/>
          </a:xfrm>
          <a:prstGeom prst="rect">
            <a:avLst/>
          </a:prstGeom>
          <a:ln>
            <a:noFill/>
          </a:ln>
        </p:spPr>
      </p:pic>
      <p:pic>
        <p:nvPicPr>
          <p:cNvPr id="438" name="Picture 41" descr=""/>
          <p:cNvPicPr/>
          <p:nvPr/>
        </p:nvPicPr>
        <p:blipFill>
          <a:blip r:embed="rId2"/>
          <a:stretch/>
        </p:blipFill>
        <p:spPr>
          <a:xfrm>
            <a:off x="336960" y="6549840"/>
            <a:ext cx="3046320" cy="856800"/>
          </a:xfrm>
          <a:prstGeom prst="rect">
            <a:avLst/>
          </a:prstGeom>
          <a:ln>
            <a:noFill/>
          </a:ln>
        </p:spPr>
      </p:pic>
      <p:sp>
        <p:nvSpPr>
          <p:cNvPr id="439" name="CustomShape 3"/>
          <p:cNvSpPr/>
          <p:nvPr/>
        </p:nvSpPr>
        <p:spPr>
          <a:xfrm>
            <a:off x="360" y="7470720"/>
            <a:ext cx="10075680" cy="9108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440" name="CustomShape 4"/>
          <p:cNvSpPr/>
          <p:nvPr/>
        </p:nvSpPr>
        <p:spPr>
          <a:xfrm>
            <a:off x="360" y="0"/>
            <a:ext cx="10075680" cy="27396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441" name="" descr=""/>
          <p:cNvPicPr/>
          <p:nvPr/>
        </p:nvPicPr>
        <p:blipFill>
          <a:blip r:embed="rId3"/>
          <a:stretch/>
        </p:blipFill>
        <p:spPr>
          <a:xfrm>
            <a:off x="7589520" y="6583680"/>
            <a:ext cx="2377440" cy="846000"/>
          </a:xfrm>
          <a:prstGeom prst="rect">
            <a:avLst/>
          </a:prstGeom>
          <a:ln>
            <a:noFill/>
          </a:ln>
        </p:spPr>
      </p:pic>
      <p:sp>
        <p:nvSpPr>
          <p:cNvPr id="442" name="TextShape 5"/>
          <p:cNvSpPr txBox="1"/>
          <p:nvPr/>
        </p:nvSpPr>
        <p:spPr>
          <a:xfrm>
            <a:off x="731520" y="1903320"/>
            <a:ext cx="8869680" cy="3736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sp>
        <p:nvSpPr>
          <p:cNvPr id="443" name="TextShape 6"/>
          <p:cNvSpPr txBox="1"/>
          <p:nvPr/>
        </p:nvSpPr>
        <p:spPr>
          <a:xfrm>
            <a:off x="559800" y="1645920"/>
            <a:ext cx="8939160" cy="41925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endParaRPr b="0" lang="en-US" sz="1800" spc="-1" strike="noStrike">
              <a:latin typeface="Arial"/>
            </a:endParaRPr>
          </a:p>
          <a:p>
            <a:endParaRPr b="0" lang="en-US" sz="1800" spc="-1" strike="noStrike">
              <a:latin typeface="Arial"/>
            </a:endParaRPr>
          </a:p>
        </p:txBody>
      </p:sp>
      <p:sp>
        <p:nvSpPr>
          <p:cNvPr id="444" name="TextShape 7"/>
          <p:cNvSpPr txBox="1"/>
          <p:nvPr/>
        </p:nvSpPr>
        <p:spPr>
          <a:xfrm>
            <a:off x="822960" y="1737360"/>
            <a:ext cx="7955280" cy="46479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sp>
        <p:nvSpPr>
          <p:cNvPr id="445" name="TextShape 8"/>
          <p:cNvSpPr txBox="1"/>
          <p:nvPr/>
        </p:nvSpPr>
        <p:spPr>
          <a:xfrm>
            <a:off x="390600" y="1466640"/>
            <a:ext cx="9119160" cy="32806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You can’t double-click to move around directories and open files in the command line interface as you would on your Mac or Windows machine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Directory locations and files need to be expressed as paths</a:t>
            </a:r>
            <a:endParaRPr b="0" lang="en-US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" name="CustomShape 1"/>
          <p:cNvSpPr/>
          <p:nvPr/>
        </p:nvSpPr>
        <p:spPr>
          <a:xfrm>
            <a:off x="503280" y="300960"/>
            <a:ext cx="9067680" cy="12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DejaVu Sans"/>
              </a:rPr>
              <a:t>The Unix file-tree structure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447" name="CustomShape 2"/>
          <p:cNvSpPr/>
          <p:nvPr/>
        </p:nvSpPr>
        <p:spPr>
          <a:xfrm>
            <a:off x="503280" y="1769040"/>
            <a:ext cx="9067680" cy="438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pic>
        <p:nvPicPr>
          <p:cNvPr id="448" name="Picture 40" descr=""/>
          <p:cNvPicPr/>
          <p:nvPr/>
        </p:nvPicPr>
        <p:blipFill>
          <a:blip r:embed="rId1"/>
          <a:stretch/>
        </p:blipFill>
        <p:spPr>
          <a:xfrm>
            <a:off x="4143600" y="6585480"/>
            <a:ext cx="1789200" cy="856800"/>
          </a:xfrm>
          <a:prstGeom prst="rect">
            <a:avLst/>
          </a:prstGeom>
          <a:ln>
            <a:noFill/>
          </a:ln>
        </p:spPr>
      </p:pic>
      <p:pic>
        <p:nvPicPr>
          <p:cNvPr id="449" name="Picture 41" descr=""/>
          <p:cNvPicPr/>
          <p:nvPr/>
        </p:nvPicPr>
        <p:blipFill>
          <a:blip r:embed="rId2"/>
          <a:stretch/>
        </p:blipFill>
        <p:spPr>
          <a:xfrm>
            <a:off x="336960" y="6549840"/>
            <a:ext cx="3046320" cy="856800"/>
          </a:xfrm>
          <a:prstGeom prst="rect">
            <a:avLst/>
          </a:prstGeom>
          <a:ln>
            <a:noFill/>
          </a:ln>
        </p:spPr>
      </p:pic>
      <p:sp>
        <p:nvSpPr>
          <p:cNvPr id="450" name="CustomShape 3"/>
          <p:cNvSpPr/>
          <p:nvPr/>
        </p:nvSpPr>
        <p:spPr>
          <a:xfrm>
            <a:off x="360" y="7470720"/>
            <a:ext cx="10075680" cy="9108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451" name="CustomShape 4"/>
          <p:cNvSpPr/>
          <p:nvPr/>
        </p:nvSpPr>
        <p:spPr>
          <a:xfrm>
            <a:off x="360" y="0"/>
            <a:ext cx="10075680" cy="27396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452" name="" descr=""/>
          <p:cNvPicPr/>
          <p:nvPr/>
        </p:nvPicPr>
        <p:blipFill>
          <a:blip r:embed="rId3"/>
          <a:stretch/>
        </p:blipFill>
        <p:spPr>
          <a:xfrm>
            <a:off x="7589520" y="6583680"/>
            <a:ext cx="2377440" cy="846000"/>
          </a:xfrm>
          <a:prstGeom prst="rect">
            <a:avLst/>
          </a:prstGeom>
          <a:ln>
            <a:noFill/>
          </a:ln>
        </p:spPr>
      </p:pic>
      <p:sp>
        <p:nvSpPr>
          <p:cNvPr id="453" name="TextShape 5"/>
          <p:cNvSpPr txBox="1"/>
          <p:nvPr/>
        </p:nvSpPr>
        <p:spPr>
          <a:xfrm>
            <a:off x="731520" y="1903320"/>
            <a:ext cx="8869680" cy="3736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sp>
        <p:nvSpPr>
          <p:cNvPr id="454" name="TextShape 6"/>
          <p:cNvSpPr txBox="1"/>
          <p:nvPr/>
        </p:nvSpPr>
        <p:spPr>
          <a:xfrm>
            <a:off x="559800" y="1645920"/>
            <a:ext cx="8939160" cy="41925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endParaRPr b="0" lang="en-US" sz="1800" spc="-1" strike="noStrike">
              <a:latin typeface="Arial"/>
            </a:endParaRPr>
          </a:p>
          <a:p>
            <a:endParaRPr b="0" lang="en-US" sz="1800" spc="-1" strike="noStrike">
              <a:latin typeface="Arial"/>
            </a:endParaRPr>
          </a:p>
        </p:txBody>
      </p:sp>
      <p:sp>
        <p:nvSpPr>
          <p:cNvPr id="455" name="TextShape 7"/>
          <p:cNvSpPr txBox="1"/>
          <p:nvPr/>
        </p:nvSpPr>
        <p:spPr>
          <a:xfrm>
            <a:off x="822960" y="1737360"/>
            <a:ext cx="7955280" cy="46479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sp>
        <p:nvSpPr>
          <p:cNvPr id="456" name="TextShape 8"/>
          <p:cNvSpPr txBox="1"/>
          <p:nvPr/>
        </p:nvSpPr>
        <p:spPr>
          <a:xfrm>
            <a:off x="390600" y="1466640"/>
            <a:ext cx="9119160" cy="1036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Imagine there is a file named </a:t>
            </a:r>
            <a:r>
              <a:rPr b="0" lang="en-US" sz="3200" spc="-1" strike="noStrike">
                <a:solidFill>
                  <a:srgbClr val="000000"/>
                </a:solidFill>
                <a:latin typeface="Courier New"/>
                <a:ea typeface="DejaVu Sans"/>
              </a:rPr>
              <a:t>my_file</a:t>
            </a: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 in the guest home directory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457" name="CustomShape 9"/>
          <p:cNvSpPr/>
          <p:nvPr/>
        </p:nvSpPr>
        <p:spPr>
          <a:xfrm>
            <a:off x="4583880" y="3932280"/>
            <a:ext cx="1676160" cy="685440"/>
          </a:xfrm>
          <a:prstGeom prst="rect">
            <a:avLst/>
          </a:prstGeom>
          <a:noFill/>
          <a:ln w="255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latin typeface="Courier New"/>
                <a:ea typeface="DejaVu Sans"/>
              </a:rPr>
              <a:t>/</a:t>
            </a:r>
            <a:endParaRPr b="0" lang="en-US" sz="1600" spc="-1" strike="noStrike">
              <a:latin typeface="Arial"/>
            </a:endParaRPr>
          </a:p>
        </p:txBody>
      </p:sp>
      <p:sp>
        <p:nvSpPr>
          <p:cNvPr id="458" name="Line 10"/>
          <p:cNvSpPr/>
          <p:nvPr/>
        </p:nvSpPr>
        <p:spPr>
          <a:xfrm>
            <a:off x="5421960" y="4617720"/>
            <a:ext cx="360" cy="457200"/>
          </a:xfrm>
          <a:prstGeom prst="line">
            <a:avLst/>
          </a:prstGeom>
          <a:ln w="2844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459" name="Line 11"/>
          <p:cNvSpPr/>
          <p:nvPr/>
        </p:nvSpPr>
        <p:spPr>
          <a:xfrm flipH="1">
            <a:off x="1383120" y="5074920"/>
            <a:ext cx="4038840" cy="360"/>
          </a:xfrm>
          <a:prstGeom prst="line">
            <a:avLst/>
          </a:prstGeom>
          <a:ln w="2844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460" name="Line 12"/>
          <p:cNvSpPr/>
          <p:nvPr/>
        </p:nvSpPr>
        <p:spPr>
          <a:xfrm flipH="1">
            <a:off x="5421960" y="5074560"/>
            <a:ext cx="4267080" cy="360"/>
          </a:xfrm>
          <a:prstGeom prst="line">
            <a:avLst/>
          </a:prstGeom>
          <a:ln w="2844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461" name="CustomShape 13"/>
          <p:cNvSpPr/>
          <p:nvPr/>
        </p:nvSpPr>
        <p:spPr>
          <a:xfrm>
            <a:off x="392760" y="5227560"/>
            <a:ext cx="1828440" cy="456840"/>
          </a:xfrm>
          <a:prstGeom prst="rect">
            <a:avLst/>
          </a:prstGeom>
          <a:noFill/>
          <a:ln w="255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600" spc="-1" strike="noStrike">
                <a:solidFill>
                  <a:srgbClr val="000000"/>
                </a:solidFill>
                <a:latin typeface="Courier New"/>
                <a:ea typeface="DejaVu Sans"/>
              </a:rPr>
              <a:t>/home</a:t>
            </a:r>
            <a:endParaRPr b="0" lang="en-US" sz="1600" spc="-1" strike="noStrike">
              <a:latin typeface="Arial"/>
            </a:endParaRPr>
          </a:p>
        </p:txBody>
      </p:sp>
      <p:sp>
        <p:nvSpPr>
          <p:cNvPr id="462" name="CustomShape 14"/>
          <p:cNvSpPr/>
          <p:nvPr/>
        </p:nvSpPr>
        <p:spPr>
          <a:xfrm>
            <a:off x="3821760" y="5227560"/>
            <a:ext cx="1055160" cy="456840"/>
          </a:xfrm>
          <a:prstGeom prst="rect">
            <a:avLst/>
          </a:prstGeom>
          <a:noFill/>
          <a:ln w="255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600" spc="-1" strike="noStrike">
                <a:solidFill>
                  <a:srgbClr val="000000"/>
                </a:solidFill>
                <a:latin typeface="Courier New"/>
                <a:ea typeface="DejaVu Sans"/>
              </a:rPr>
              <a:t>/usr</a:t>
            </a:r>
            <a:endParaRPr b="0" lang="en-US" sz="1600" spc="-1" strike="noStrike">
              <a:latin typeface="Arial"/>
            </a:endParaRPr>
          </a:p>
        </p:txBody>
      </p:sp>
      <p:sp>
        <p:nvSpPr>
          <p:cNvPr id="463" name="CustomShape 15"/>
          <p:cNvSpPr/>
          <p:nvPr/>
        </p:nvSpPr>
        <p:spPr>
          <a:xfrm>
            <a:off x="5890680" y="5227560"/>
            <a:ext cx="1588320" cy="456840"/>
          </a:xfrm>
          <a:prstGeom prst="rect">
            <a:avLst/>
          </a:prstGeom>
          <a:noFill/>
          <a:ln w="255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600" spc="-1" strike="noStrike">
                <a:solidFill>
                  <a:srgbClr val="000000"/>
                </a:solidFill>
                <a:latin typeface="Courier New"/>
                <a:ea typeface="DejaVu Sans"/>
              </a:rPr>
              <a:t>/scratch</a:t>
            </a:r>
            <a:endParaRPr b="0" lang="en-US" sz="1600" spc="-1" strike="noStrike">
              <a:latin typeface="Arial"/>
            </a:endParaRPr>
          </a:p>
        </p:txBody>
      </p:sp>
      <p:sp>
        <p:nvSpPr>
          <p:cNvPr id="464" name="Line 16"/>
          <p:cNvSpPr/>
          <p:nvPr/>
        </p:nvSpPr>
        <p:spPr>
          <a:xfrm>
            <a:off x="1383120" y="5074920"/>
            <a:ext cx="360" cy="152640"/>
          </a:xfrm>
          <a:prstGeom prst="line">
            <a:avLst/>
          </a:prstGeom>
          <a:ln w="2844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465" name="Line 17"/>
          <p:cNvSpPr/>
          <p:nvPr/>
        </p:nvSpPr>
        <p:spPr>
          <a:xfrm>
            <a:off x="4431240" y="5074920"/>
            <a:ext cx="360" cy="152640"/>
          </a:xfrm>
          <a:prstGeom prst="line">
            <a:avLst/>
          </a:prstGeom>
          <a:ln w="2844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466" name="Line 18"/>
          <p:cNvSpPr/>
          <p:nvPr/>
        </p:nvSpPr>
        <p:spPr>
          <a:xfrm>
            <a:off x="6412320" y="5074920"/>
            <a:ext cx="360" cy="152640"/>
          </a:xfrm>
          <a:prstGeom prst="line">
            <a:avLst/>
          </a:prstGeom>
          <a:ln w="2844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467" name="Line 19"/>
          <p:cNvSpPr/>
          <p:nvPr/>
        </p:nvSpPr>
        <p:spPr>
          <a:xfrm>
            <a:off x="9689040" y="5074920"/>
            <a:ext cx="360" cy="152640"/>
          </a:xfrm>
          <a:prstGeom prst="line">
            <a:avLst/>
          </a:prstGeom>
          <a:ln w="2844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468" name="CustomShape 20"/>
          <p:cNvSpPr/>
          <p:nvPr/>
        </p:nvSpPr>
        <p:spPr>
          <a:xfrm>
            <a:off x="88200" y="5989680"/>
            <a:ext cx="1599840" cy="456840"/>
          </a:xfrm>
          <a:prstGeom prst="rect">
            <a:avLst/>
          </a:prstGeom>
          <a:noFill/>
          <a:ln w="25560">
            <a:solidFill>
              <a:srgbClr val="ff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600" spc="-1" strike="noStrike">
                <a:solidFill>
                  <a:srgbClr val="ff0000"/>
                </a:solidFill>
                <a:latin typeface="Courier New"/>
                <a:ea typeface="DejaVu Sans"/>
              </a:rPr>
              <a:t>/home/guest</a:t>
            </a:r>
            <a:endParaRPr b="0" lang="en-US" sz="1600" spc="-1" strike="noStrike">
              <a:latin typeface="Arial"/>
            </a:endParaRPr>
          </a:p>
        </p:txBody>
      </p:sp>
      <p:sp>
        <p:nvSpPr>
          <p:cNvPr id="469" name="CustomShape 21"/>
          <p:cNvSpPr/>
          <p:nvPr/>
        </p:nvSpPr>
        <p:spPr>
          <a:xfrm>
            <a:off x="3745800" y="5989680"/>
            <a:ext cx="1207440" cy="456840"/>
          </a:xfrm>
          <a:prstGeom prst="rect">
            <a:avLst/>
          </a:prstGeom>
          <a:noFill/>
          <a:ln w="255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600" spc="-1" strike="noStrike">
                <a:solidFill>
                  <a:srgbClr val="000000"/>
                </a:solidFill>
                <a:latin typeface="Courier New"/>
                <a:ea typeface="DejaVu Sans"/>
              </a:rPr>
              <a:t>/usr/bin</a:t>
            </a:r>
            <a:endParaRPr b="0" lang="en-US" sz="1600" spc="-1" strike="noStrike">
              <a:latin typeface="Arial"/>
            </a:endParaRPr>
          </a:p>
        </p:txBody>
      </p:sp>
      <p:sp>
        <p:nvSpPr>
          <p:cNvPr id="470" name="CustomShape 22"/>
          <p:cNvSpPr/>
          <p:nvPr/>
        </p:nvSpPr>
        <p:spPr>
          <a:xfrm>
            <a:off x="1764360" y="5989680"/>
            <a:ext cx="1828440" cy="456840"/>
          </a:xfrm>
          <a:prstGeom prst="rect">
            <a:avLst/>
          </a:prstGeom>
          <a:noFill/>
          <a:ln w="255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600" spc="-1" strike="noStrike">
                <a:solidFill>
                  <a:srgbClr val="000000"/>
                </a:solidFill>
                <a:latin typeface="Courier New"/>
                <a:ea typeface="DejaVu Sans"/>
              </a:rPr>
              <a:t>/home/ndonwim</a:t>
            </a:r>
            <a:endParaRPr b="0" lang="en-US" sz="1600" spc="-1" strike="noStrike">
              <a:latin typeface="Arial"/>
            </a:endParaRPr>
          </a:p>
        </p:txBody>
      </p:sp>
      <p:sp>
        <p:nvSpPr>
          <p:cNvPr id="471" name="CustomShape 23"/>
          <p:cNvSpPr/>
          <p:nvPr/>
        </p:nvSpPr>
        <p:spPr>
          <a:xfrm>
            <a:off x="5041080" y="5989680"/>
            <a:ext cx="1904760" cy="456840"/>
          </a:xfrm>
          <a:prstGeom prst="rect">
            <a:avLst/>
          </a:prstGeom>
          <a:noFill/>
          <a:ln w="255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600" spc="-1" strike="noStrike">
                <a:solidFill>
                  <a:srgbClr val="000000"/>
                </a:solidFill>
                <a:latin typeface="Courier New"/>
                <a:ea typeface="DejaVu Sans"/>
              </a:rPr>
              <a:t>/scratch/guest</a:t>
            </a:r>
            <a:endParaRPr b="0" lang="en-US" sz="1600" spc="-1" strike="noStrike">
              <a:latin typeface="Arial"/>
            </a:endParaRPr>
          </a:p>
        </p:txBody>
      </p:sp>
      <p:sp>
        <p:nvSpPr>
          <p:cNvPr id="472" name="CustomShape 24"/>
          <p:cNvSpPr/>
          <p:nvPr/>
        </p:nvSpPr>
        <p:spPr>
          <a:xfrm>
            <a:off x="7022160" y="5989680"/>
            <a:ext cx="2198160" cy="456840"/>
          </a:xfrm>
          <a:prstGeom prst="rect">
            <a:avLst/>
          </a:prstGeom>
          <a:noFill/>
          <a:ln w="255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600" spc="-1" strike="noStrike">
                <a:solidFill>
                  <a:srgbClr val="000000"/>
                </a:solidFill>
                <a:latin typeface="Courier New"/>
                <a:ea typeface="DejaVu Sans"/>
              </a:rPr>
              <a:t>/scratch/ndonwim</a:t>
            </a:r>
            <a:endParaRPr b="0" lang="en-US" sz="1600" spc="-1" strike="noStrike">
              <a:latin typeface="Arial"/>
            </a:endParaRPr>
          </a:p>
        </p:txBody>
      </p:sp>
      <p:sp>
        <p:nvSpPr>
          <p:cNvPr id="473" name="Line 25"/>
          <p:cNvSpPr/>
          <p:nvPr/>
        </p:nvSpPr>
        <p:spPr>
          <a:xfrm>
            <a:off x="545040" y="5684760"/>
            <a:ext cx="360" cy="304560"/>
          </a:xfrm>
          <a:prstGeom prst="line">
            <a:avLst/>
          </a:prstGeom>
          <a:ln w="2844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474" name="Line 26"/>
          <p:cNvSpPr/>
          <p:nvPr/>
        </p:nvSpPr>
        <p:spPr>
          <a:xfrm>
            <a:off x="2068920" y="5684760"/>
            <a:ext cx="360" cy="304560"/>
          </a:xfrm>
          <a:prstGeom prst="line">
            <a:avLst/>
          </a:prstGeom>
          <a:ln w="2844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475" name="Line 27"/>
          <p:cNvSpPr/>
          <p:nvPr/>
        </p:nvSpPr>
        <p:spPr>
          <a:xfrm>
            <a:off x="4431240" y="5684760"/>
            <a:ext cx="360" cy="304560"/>
          </a:xfrm>
          <a:prstGeom prst="line">
            <a:avLst/>
          </a:prstGeom>
          <a:ln w="2844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476" name="Line 28"/>
          <p:cNvSpPr/>
          <p:nvPr/>
        </p:nvSpPr>
        <p:spPr>
          <a:xfrm>
            <a:off x="6107760" y="5684760"/>
            <a:ext cx="360" cy="304560"/>
          </a:xfrm>
          <a:prstGeom prst="line">
            <a:avLst/>
          </a:prstGeom>
          <a:ln w="2844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477" name="Line 29"/>
          <p:cNvSpPr/>
          <p:nvPr/>
        </p:nvSpPr>
        <p:spPr>
          <a:xfrm>
            <a:off x="7250760" y="5684760"/>
            <a:ext cx="360" cy="304560"/>
          </a:xfrm>
          <a:prstGeom prst="line">
            <a:avLst/>
          </a:prstGeom>
          <a:ln w="2844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478" name="CustomShape 30"/>
          <p:cNvSpPr/>
          <p:nvPr/>
        </p:nvSpPr>
        <p:spPr>
          <a:xfrm>
            <a:off x="9332280" y="5227560"/>
            <a:ext cx="724680" cy="456840"/>
          </a:xfrm>
          <a:prstGeom prst="rect">
            <a:avLst/>
          </a:prstGeom>
          <a:noFill/>
          <a:ln w="255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600" spc="-1" strike="noStrike">
                <a:solidFill>
                  <a:srgbClr val="000000"/>
                </a:solidFill>
                <a:latin typeface="Courier New"/>
                <a:ea typeface="DejaVu Sans"/>
              </a:rPr>
              <a:t>/tmp</a:t>
            </a:r>
            <a:endParaRPr b="0" lang="en-US" sz="1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" name="CustomShape 1"/>
          <p:cNvSpPr/>
          <p:nvPr/>
        </p:nvSpPr>
        <p:spPr>
          <a:xfrm>
            <a:off x="503280" y="300960"/>
            <a:ext cx="9067680" cy="12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DejaVu Sans"/>
              </a:rPr>
              <a:t>The Unix file-tree structure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480" name="CustomShape 2"/>
          <p:cNvSpPr/>
          <p:nvPr/>
        </p:nvSpPr>
        <p:spPr>
          <a:xfrm>
            <a:off x="503280" y="1769040"/>
            <a:ext cx="9067680" cy="438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pic>
        <p:nvPicPr>
          <p:cNvPr id="481" name="Picture 40" descr=""/>
          <p:cNvPicPr/>
          <p:nvPr/>
        </p:nvPicPr>
        <p:blipFill>
          <a:blip r:embed="rId1"/>
          <a:stretch/>
        </p:blipFill>
        <p:spPr>
          <a:xfrm>
            <a:off x="4143600" y="6585480"/>
            <a:ext cx="1789200" cy="856800"/>
          </a:xfrm>
          <a:prstGeom prst="rect">
            <a:avLst/>
          </a:prstGeom>
          <a:ln>
            <a:noFill/>
          </a:ln>
        </p:spPr>
      </p:pic>
      <p:pic>
        <p:nvPicPr>
          <p:cNvPr id="482" name="Picture 41" descr=""/>
          <p:cNvPicPr/>
          <p:nvPr/>
        </p:nvPicPr>
        <p:blipFill>
          <a:blip r:embed="rId2"/>
          <a:stretch/>
        </p:blipFill>
        <p:spPr>
          <a:xfrm>
            <a:off x="336960" y="6549840"/>
            <a:ext cx="3046320" cy="856800"/>
          </a:xfrm>
          <a:prstGeom prst="rect">
            <a:avLst/>
          </a:prstGeom>
          <a:ln>
            <a:noFill/>
          </a:ln>
        </p:spPr>
      </p:pic>
      <p:sp>
        <p:nvSpPr>
          <p:cNvPr id="483" name="CustomShape 3"/>
          <p:cNvSpPr/>
          <p:nvPr/>
        </p:nvSpPr>
        <p:spPr>
          <a:xfrm>
            <a:off x="360" y="7470720"/>
            <a:ext cx="10075680" cy="9108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484" name="CustomShape 4"/>
          <p:cNvSpPr/>
          <p:nvPr/>
        </p:nvSpPr>
        <p:spPr>
          <a:xfrm>
            <a:off x="360" y="0"/>
            <a:ext cx="10075680" cy="27396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485" name="" descr=""/>
          <p:cNvPicPr/>
          <p:nvPr/>
        </p:nvPicPr>
        <p:blipFill>
          <a:blip r:embed="rId3"/>
          <a:stretch/>
        </p:blipFill>
        <p:spPr>
          <a:xfrm>
            <a:off x="7589520" y="6583680"/>
            <a:ext cx="2377440" cy="846000"/>
          </a:xfrm>
          <a:prstGeom prst="rect">
            <a:avLst/>
          </a:prstGeom>
          <a:ln>
            <a:noFill/>
          </a:ln>
        </p:spPr>
      </p:pic>
      <p:sp>
        <p:nvSpPr>
          <p:cNvPr id="486" name="TextShape 5"/>
          <p:cNvSpPr txBox="1"/>
          <p:nvPr/>
        </p:nvSpPr>
        <p:spPr>
          <a:xfrm>
            <a:off x="731520" y="1903320"/>
            <a:ext cx="8869680" cy="3736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sp>
        <p:nvSpPr>
          <p:cNvPr id="487" name="TextShape 6"/>
          <p:cNvSpPr txBox="1"/>
          <p:nvPr/>
        </p:nvSpPr>
        <p:spPr>
          <a:xfrm>
            <a:off x="559800" y="1645920"/>
            <a:ext cx="8939160" cy="41925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endParaRPr b="0" lang="en-US" sz="1800" spc="-1" strike="noStrike">
              <a:latin typeface="Arial"/>
            </a:endParaRPr>
          </a:p>
          <a:p>
            <a:endParaRPr b="0" lang="en-US" sz="1800" spc="-1" strike="noStrike">
              <a:latin typeface="Arial"/>
            </a:endParaRPr>
          </a:p>
        </p:txBody>
      </p:sp>
      <p:sp>
        <p:nvSpPr>
          <p:cNvPr id="488" name="TextShape 7"/>
          <p:cNvSpPr txBox="1"/>
          <p:nvPr/>
        </p:nvSpPr>
        <p:spPr>
          <a:xfrm>
            <a:off x="822960" y="1737360"/>
            <a:ext cx="7955280" cy="46479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sp>
        <p:nvSpPr>
          <p:cNvPr id="489" name="TextShape 8"/>
          <p:cNvSpPr txBox="1"/>
          <p:nvPr/>
        </p:nvSpPr>
        <p:spPr>
          <a:xfrm>
            <a:off x="390600" y="1466640"/>
            <a:ext cx="9119160" cy="195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Express the location of </a:t>
            </a:r>
            <a:r>
              <a:rPr b="0" lang="en-US" sz="3200" spc="-1" strike="noStrike">
                <a:solidFill>
                  <a:srgbClr val="000000"/>
                </a:solidFill>
                <a:latin typeface="Courier New"/>
                <a:ea typeface="DejaVu Sans"/>
              </a:rPr>
              <a:t>my_file</a:t>
            </a: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 using a path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Absolute path – starting from the root directory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Courier New"/>
                <a:ea typeface="DejaVu Sans"/>
              </a:rPr>
              <a:t>/home/guest/my_file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490" name="CustomShape 9"/>
          <p:cNvSpPr/>
          <p:nvPr/>
        </p:nvSpPr>
        <p:spPr>
          <a:xfrm>
            <a:off x="4583880" y="3932280"/>
            <a:ext cx="1676160" cy="685440"/>
          </a:xfrm>
          <a:prstGeom prst="rect">
            <a:avLst/>
          </a:prstGeom>
          <a:noFill/>
          <a:ln w="255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1600" spc="-1" strike="noStrike">
                <a:solidFill>
                  <a:srgbClr val="000000"/>
                </a:solidFill>
                <a:latin typeface="Courier New"/>
                <a:ea typeface="DejaVu Sans"/>
              </a:rPr>
              <a:t>/</a:t>
            </a:r>
            <a:endParaRPr b="0" lang="en-US" sz="1600" spc="-1" strike="noStrike">
              <a:latin typeface="Arial"/>
            </a:endParaRPr>
          </a:p>
        </p:txBody>
      </p:sp>
      <p:sp>
        <p:nvSpPr>
          <p:cNvPr id="491" name="Line 10"/>
          <p:cNvSpPr/>
          <p:nvPr/>
        </p:nvSpPr>
        <p:spPr>
          <a:xfrm>
            <a:off x="5421960" y="4617720"/>
            <a:ext cx="360" cy="457200"/>
          </a:xfrm>
          <a:prstGeom prst="line">
            <a:avLst/>
          </a:prstGeom>
          <a:ln w="2844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492" name="Line 11"/>
          <p:cNvSpPr/>
          <p:nvPr/>
        </p:nvSpPr>
        <p:spPr>
          <a:xfrm flipH="1">
            <a:off x="1383120" y="5074920"/>
            <a:ext cx="4038840" cy="360"/>
          </a:xfrm>
          <a:prstGeom prst="line">
            <a:avLst/>
          </a:prstGeom>
          <a:ln w="2844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493" name="Line 12"/>
          <p:cNvSpPr/>
          <p:nvPr/>
        </p:nvSpPr>
        <p:spPr>
          <a:xfrm flipH="1">
            <a:off x="5421960" y="5074560"/>
            <a:ext cx="4267080" cy="360"/>
          </a:xfrm>
          <a:prstGeom prst="line">
            <a:avLst/>
          </a:prstGeom>
          <a:ln w="2844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494" name="CustomShape 13"/>
          <p:cNvSpPr/>
          <p:nvPr/>
        </p:nvSpPr>
        <p:spPr>
          <a:xfrm>
            <a:off x="392760" y="5227560"/>
            <a:ext cx="1828440" cy="456840"/>
          </a:xfrm>
          <a:prstGeom prst="rect">
            <a:avLst/>
          </a:prstGeom>
          <a:noFill/>
          <a:ln w="255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600" spc="-1" strike="noStrike">
                <a:solidFill>
                  <a:srgbClr val="000000"/>
                </a:solidFill>
                <a:latin typeface="Courier New"/>
                <a:ea typeface="DejaVu Sans"/>
              </a:rPr>
              <a:t>/home</a:t>
            </a:r>
            <a:endParaRPr b="0" lang="en-US" sz="1600" spc="-1" strike="noStrike">
              <a:latin typeface="Arial"/>
            </a:endParaRPr>
          </a:p>
        </p:txBody>
      </p:sp>
      <p:sp>
        <p:nvSpPr>
          <p:cNvPr id="495" name="CustomShape 14"/>
          <p:cNvSpPr/>
          <p:nvPr/>
        </p:nvSpPr>
        <p:spPr>
          <a:xfrm>
            <a:off x="3821760" y="5227560"/>
            <a:ext cx="1055160" cy="456840"/>
          </a:xfrm>
          <a:prstGeom prst="rect">
            <a:avLst/>
          </a:prstGeom>
          <a:noFill/>
          <a:ln w="255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600" spc="-1" strike="noStrike">
                <a:solidFill>
                  <a:srgbClr val="000000"/>
                </a:solidFill>
                <a:latin typeface="Courier New"/>
                <a:ea typeface="DejaVu Sans"/>
              </a:rPr>
              <a:t>/usr</a:t>
            </a:r>
            <a:endParaRPr b="0" lang="en-US" sz="1600" spc="-1" strike="noStrike">
              <a:latin typeface="Arial"/>
            </a:endParaRPr>
          </a:p>
        </p:txBody>
      </p:sp>
      <p:sp>
        <p:nvSpPr>
          <p:cNvPr id="496" name="CustomShape 15"/>
          <p:cNvSpPr/>
          <p:nvPr/>
        </p:nvSpPr>
        <p:spPr>
          <a:xfrm>
            <a:off x="5890680" y="5227560"/>
            <a:ext cx="1588320" cy="456840"/>
          </a:xfrm>
          <a:prstGeom prst="rect">
            <a:avLst/>
          </a:prstGeom>
          <a:noFill/>
          <a:ln w="255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600" spc="-1" strike="noStrike">
                <a:solidFill>
                  <a:srgbClr val="000000"/>
                </a:solidFill>
                <a:latin typeface="Courier New"/>
                <a:ea typeface="DejaVu Sans"/>
              </a:rPr>
              <a:t>/scratch</a:t>
            </a:r>
            <a:endParaRPr b="0" lang="en-US" sz="1600" spc="-1" strike="noStrike">
              <a:latin typeface="Arial"/>
            </a:endParaRPr>
          </a:p>
        </p:txBody>
      </p:sp>
      <p:sp>
        <p:nvSpPr>
          <p:cNvPr id="497" name="Line 16"/>
          <p:cNvSpPr/>
          <p:nvPr/>
        </p:nvSpPr>
        <p:spPr>
          <a:xfrm>
            <a:off x="1383120" y="5074920"/>
            <a:ext cx="360" cy="152640"/>
          </a:xfrm>
          <a:prstGeom prst="line">
            <a:avLst/>
          </a:prstGeom>
          <a:ln w="2844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498" name="Line 17"/>
          <p:cNvSpPr/>
          <p:nvPr/>
        </p:nvSpPr>
        <p:spPr>
          <a:xfrm>
            <a:off x="4431240" y="5074920"/>
            <a:ext cx="360" cy="152640"/>
          </a:xfrm>
          <a:prstGeom prst="line">
            <a:avLst/>
          </a:prstGeom>
          <a:ln w="2844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499" name="Line 18"/>
          <p:cNvSpPr/>
          <p:nvPr/>
        </p:nvSpPr>
        <p:spPr>
          <a:xfrm>
            <a:off x="6412320" y="5074920"/>
            <a:ext cx="360" cy="152640"/>
          </a:xfrm>
          <a:prstGeom prst="line">
            <a:avLst/>
          </a:prstGeom>
          <a:ln w="2844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500" name="Line 19"/>
          <p:cNvSpPr/>
          <p:nvPr/>
        </p:nvSpPr>
        <p:spPr>
          <a:xfrm>
            <a:off x="9689040" y="5074920"/>
            <a:ext cx="360" cy="152640"/>
          </a:xfrm>
          <a:prstGeom prst="line">
            <a:avLst/>
          </a:prstGeom>
          <a:ln w="2844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501" name="CustomShape 20"/>
          <p:cNvSpPr/>
          <p:nvPr/>
        </p:nvSpPr>
        <p:spPr>
          <a:xfrm>
            <a:off x="88200" y="5989680"/>
            <a:ext cx="1599840" cy="456840"/>
          </a:xfrm>
          <a:prstGeom prst="rect">
            <a:avLst/>
          </a:prstGeom>
          <a:noFill/>
          <a:ln w="25560">
            <a:solidFill>
              <a:srgbClr val="ff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600" spc="-1" strike="noStrike">
                <a:solidFill>
                  <a:srgbClr val="ff0000"/>
                </a:solidFill>
                <a:latin typeface="Courier New"/>
                <a:ea typeface="DejaVu Sans"/>
              </a:rPr>
              <a:t>/home/guest</a:t>
            </a:r>
            <a:endParaRPr b="0" lang="en-US" sz="1600" spc="-1" strike="noStrike">
              <a:latin typeface="Arial"/>
            </a:endParaRPr>
          </a:p>
        </p:txBody>
      </p:sp>
      <p:sp>
        <p:nvSpPr>
          <p:cNvPr id="502" name="CustomShape 21"/>
          <p:cNvSpPr/>
          <p:nvPr/>
        </p:nvSpPr>
        <p:spPr>
          <a:xfrm>
            <a:off x="3745800" y="5989680"/>
            <a:ext cx="1207440" cy="456840"/>
          </a:xfrm>
          <a:prstGeom prst="rect">
            <a:avLst/>
          </a:prstGeom>
          <a:noFill/>
          <a:ln w="255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600" spc="-1" strike="noStrike">
                <a:solidFill>
                  <a:srgbClr val="000000"/>
                </a:solidFill>
                <a:latin typeface="Courier New"/>
                <a:ea typeface="DejaVu Sans"/>
              </a:rPr>
              <a:t>/usr/bin</a:t>
            </a:r>
            <a:endParaRPr b="0" lang="en-US" sz="1600" spc="-1" strike="noStrike">
              <a:latin typeface="Arial"/>
            </a:endParaRPr>
          </a:p>
        </p:txBody>
      </p:sp>
      <p:sp>
        <p:nvSpPr>
          <p:cNvPr id="503" name="CustomShape 22"/>
          <p:cNvSpPr/>
          <p:nvPr/>
        </p:nvSpPr>
        <p:spPr>
          <a:xfrm>
            <a:off x="1764360" y="5989680"/>
            <a:ext cx="1828440" cy="456840"/>
          </a:xfrm>
          <a:prstGeom prst="rect">
            <a:avLst/>
          </a:prstGeom>
          <a:noFill/>
          <a:ln w="255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600" spc="-1" strike="noStrike">
                <a:solidFill>
                  <a:srgbClr val="000000"/>
                </a:solidFill>
                <a:latin typeface="Courier New"/>
                <a:ea typeface="DejaVu Sans"/>
              </a:rPr>
              <a:t>/home/ndonwim</a:t>
            </a:r>
            <a:endParaRPr b="0" lang="en-US" sz="1600" spc="-1" strike="noStrike">
              <a:latin typeface="Arial"/>
            </a:endParaRPr>
          </a:p>
        </p:txBody>
      </p:sp>
      <p:sp>
        <p:nvSpPr>
          <p:cNvPr id="504" name="CustomShape 23"/>
          <p:cNvSpPr/>
          <p:nvPr/>
        </p:nvSpPr>
        <p:spPr>
          <a:xfrm>
            <a:off x="5041080" y="5989680"/>
            <a:ext cx="1904760" cy="456840"/>
          </a:xfrm>
          <a:prstGeom prst="rect">
            <a:avLst/>
          </a:prstGeom>
          <a:noFill/>
          <a:ln w="255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600" spc="-1" strike="noStrike">
                <a:solidFill>
                  <a:srgbClr val="000000"/>
                </a:solidFill>
                <a:latin typeface="Courier New"/>
                <a:ea typeface="DejaVu Sans"/>
              </a:rPr>
              <a:t>/scratch/guest</a:t>
            </a:r>
            <a:endParaRPr b="0" lang="en-US" sz="1600" spc="-1" strike="noStrike">
              <a:latin typeface="Arial"/>
            </a:endParaRPr>
          </a:p>
        </p:txBody>
      </p:sp>
      <p:sp>
        <p:nvSpPr>
          <p:cNvPr id="505" name="CustomShape 24"/>
          <p:cNvSpPr/>
          <p:nvPr/>
        </p:nvSpPr>
        <p:spPr>
          <a:xfrm>
            <a:off x="7022160" y="5989680"/>
            <a:ext cx="2198160" cy="456840"/>
          </a:xfrm>
          <a:prstGeom prst="rect">
            <a:avLst/>
          </a:prstGeom>
          <a:noFill/>
          <a:ln w="255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600" spc="-1" strike="noStrike">
                <a:solidFill>
                  <a:srgbClr val="000000"/>
                </a:solidFill>
                <a:latin typeface="Courier New"/>
                <a:ea typeface="DejaVu Sans"/>
              </a:rPr>
              <a:t>/scratch/ndonwim</a:t>
            </a:r>
            <a:endParaRPr b="0" lang="en-US" sz="1600" spc="-1" strike="noStrike">
              <a:latin typeface="Arial"/>
            </a:endParaRPr>
          </a:p>
        </p:txBody>
      </p:sp>
      <p:sp>
        <p:nvSpPr>
          <p:cNvPr id="506" name="Line 25"/>
          <p:cNvSpPr/>
          <p:nvPr/>
        </p:nvSpPr>
        <p:spPr>
          <a:xfrm>
            <a:off x="545040" y="5684760"/>
            <a:ext cx="360" cy="304560"/>
          </a:xfrm>
          <a:prstGeom prst="line">
            <a:avLst/>
          </a:prstGeom>
          <a:ln w="2844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507" name="Line 26"/>
          <p:cNvSpPr/>
          <p:nvPr/>
        </p:nvSpPr>
        <p:spPr>
          <a:xfrm>
            <a:off x="2068920" y="5684760"/>
            <a:ext cx="360" cy="304560"/>
          </a:xfrm>
          <a:prstGeom prst="line">
            <a:avLst/>
          </a:prstGeom>
          <a:ln w="2844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508" name="Line 27"/>
          <p:cNvSpPr/>
          <p:nvPr/>
        </p:nvSpPr>
        <p:spPr>
          <a:xfrm>
            <a:off x="4431240" y="5684760"/>
            <a:ext cx="360" cy="304560"/>
          </a:xfrm>
          <a:prstGeom prst="line">
            <a:avLst/>
          </a:prstGeom>
          <a:ln w="2844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509" name="Line 28"/>
          <p:cNvSpPr/>
          <p:nvPr/>
        </p:nvSpPr>
        <p:spPr>
          <a:xfrm>
            <a:off x="6107760" y="5684760"/>
            <a:ext cx="360" cy="304560"/>
          </a:xfrm>
          <a:prstGeom prst="line">
            <a:avLst/>
          </a:prstGeom>
          <a:ln w="2844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510" name="Line 29"/>
          <p:cNvSpPr/>
          <p:nvPr/>
        </p:nvSpPr>
        <p:spPr>
          <a:xfrm>
            <a:off x="7250760" y="5684760"/>
            <a:ext cx="360" cy="304560"/>
          </a:xfrm>
          <a:prstGeom prst="line">
            <a:avLst/>
          </a:prstGeom>
          <a:ln w="2844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511" name="CustomShape 30"/>
          <p:cNvSpPr/>
          <p:nvPr/>
        </p:nvSpPr>
        <p:spPr>
          <a:xfrm>
            <a:off x="9332280" y="5227560"/>
            <a:ext cx="724680" cy="456840"/>
          </a:xfrm>
          <a:prstGeom prst="rect">
            <a:avLst/>
          </a:prstGeom>
          <a:noFill/>
          <a:ln w="255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600" spc="-1" strike="noStrike">
                <a:solidFill>
                  <a:srgbClr val="000000"/>
                </a:solidFill>
                <a:latin typeface="Courier New"/>
                <a:ea typeface="DejaVu Sans"/>
              </a:rPr>
              <a:t>/tmp</a:t>
            </a:r>
            <a:endParaRPr b="0" lang="en-US" sz="1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CustomShape 1"/>
          <p:cNvSpPr/>
          <p:nvPr/>
        </p:nvSpPr>
        <p:spPr>
          <a:xfrm>
            <a:off x="503280" y="300960"/>
            <a:ext cx="9067680" cy="12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DejaVu Sans"/>
              </a:rPr>
              <a:t>The Unix file-tree structure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513" name="CustomShape 2"/>
          <p:cNvSpPr/>
          <p:nvPr/>
        </p:nvSpPr>
        <p:spPr>
          <a:xfrm>
            <a:off x="503280" y="1769040"/>
            <a:ext cx="9067680" cy="438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pic>
        <p:nvPicPr>
          <p:cNvPr id="514" name="Picture 40" descr=""/>
          <p:cNvPicPr/>
          <p:nvPr/>
        </p:nvPicPr>
        <p:blipFill>
          <a:blip r:embed="rId1"/>
          <a:stretch/>
        </p:blipFill>
        <p:spPr>
          <a:xfrm>
            <a:off x="4143600" y="6585480"/>
            <a:ext cx="1789200" cy="856800"/>
          </a:xfrm>
          <a:prstGeom prst="rect">
            <a:avLst/>
          </a:prstGeom>
          <a:ln>
            <a:noFill/>
          </a:ln>
        </p:spPr>
      </p:pic>
      <p:pic>
        <p:nvPicPr>
          <p:cNvPr id="515" name="Picture 41" descr=""/>
          <p:cNvPicPr/>
          <p:nvPr/>
        </p:nvPicPr>
        <p:blipFill>
          <a:blip r:embed="rId2"/>
          <a:stretch/>
        </p:blipFill>
        <p:spPr>
          <a:xfrm>
            <a:off x="336960" y="6549840"/>
            <a:ext cx="3046320" cy="856800"/>
          </a:xfrm>
          <a:prstGeom prst="rect">
            <a:avLst/>
          </a:prstGeom>
          <a:ln>
            <a:noFill/>
          </a:ln>
        </p:spPr>
      </p:pic>
      <p:sp>
        <p:nvSpPr>
          <p:cNvPr id="516" name="CustomShape 3"/>
          <p:cNvSpPr/>
          <p:nvPr/>
        </p:nvSpPr>
        <p:spPr>
          <a:xfrm>
            <a:off x="360" y="7470720"/>
            <a:ext cx="10075680" cy="9108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517" name="CustomShape 4"/>
          <p:cNvSpPr/>
          <p:nvPr/>
        </p:nvSpPr>
        <p:spPr>
          <a:xfrm>
            <a:off x="360" y="0"/>
            <a:ext cx="10075680" cy="27396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518" name="" descr=""/>
          <p:cNvPicPr/>
          <p:nvPr/>
        </p:nvPicPr>
        <p:blipFill>
          <a:blip r:embed="rId3"/>
          <a:stretch/>
        </p:blipFill>
        <p:spPr>
          <a:xfrm>
            <a:off x="7589520" y="6583680"/>
            <a:ext cx="2377440" cy="846000"/>
          </a:xfrm>
          <a:prstGeom prst="rect">
            <a:avLst/>
          </a:prstGeom>
          <a:ln>
            <a:noFill/>
          </a:ln>
        </p:spPr>
      </p:pic>
      <p:sp>
        <p:nvSpPr>
          <p:cNvPr id="519" name="TextShape 5"/>
          <p:cNvSpPr txBox="1"/>
          <p:nvPr/>
        </p:nvSpPr>
        <p:spPr>
          <a:xfrm>
            <a:off x="731520" y="1903320"/>
            <a:ext cx="8869680" cy="3736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sp>
        <p:nvSpPr>
          <p:cNvPr id="520" name="TextShape 6"/>
          <p:cNvSpPr txBox="1"/>
          <p:nvPr/>
        </p:nvSpPr>
        <p:spPr>
          <a:xfrm>
            <a:off x="559800" y="1645920"/>
            <a:ext cx="8939160" cy="41925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endParaRPr b="0" lang="en-US" sz="1800" spc="-1" strike="noStrike">
              <a:latin typeface="Arial"/>
            </a:endParaRPr>
          </a:p>
          <a:p>
            <a:endParaRPr b="0" lang="en-US" sz="1800" spc="-1" strike="noStrike">
              <a:latin typeface="Arial"/>
            </a:endParaRPr>
          </a:p>
        </p:txBody>
      </p:sp>
      <p:sp>
        <p:nvSpPr>
          <p:cNvPr id="521" name="TextShape 7"/>
          <p:cNvSpPr txBox="1"/>
          <p:nvPr/>
        </p:nvSpPr>
        <p:spPr>
          <a:xfrm>
            <a:off x="822960" y="1737360"/>
            <a:ext cx="7955280" cy="46479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sp>
        <p:nvSpPr>
          <p:cNvPr id="522" name="TextShape 8"/>
          <p:cNvSpPr txBox="1"/>
          <p:nvPr/>
        </p:nvSpPr>
        <p:spPr>
          <a:xfrm>
            <a:off x="432360" y="2109240"/>
            <a:ext cx="9193680" cy="33253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Making use of aliases (or shortcuts): </a:t>
            </a:r>
            <a:endParaRPr b="0" lang="en-US" sz="3200" spc="-1" strike="noStrike">
              <a:latin typeface="Arial"/>
            </a:endParaRPr>
          </a:p>
          <a:p>
            <a:r>
              <a:rPr b="0" lang="en-US" sz="3200" spc="-1" strike="noStrike">
                <a:solidFill>
                  <a:srgbClr val="000000"/>
                </a:solidFill>
                <a:latin typeface="Courier New"/>
                <a:ea typeface="DejaVu Sans"/>
              </a:rPr>
              <a:t>~</a:t>
            </a: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  user’s home directory (or guest home directory)</a:t>
            </a:r>
            <a:endParaRPr b="0" lang="en-US" sz="3200" spc="-1" strike="noStrike">
              <a:latin typeface="Arial"/>
            </a:endParaRPr>
          </a:p>
          <a:p>
            <a:endParaRPr b="0" lang="en-US" sz="3200" spc="-1" strike="noStrike">
              <a:latin typeface="Arial"/>
            </a:endParaRPr>
          </a:p>
          <a:p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Absolute path – starting from the root directory</a:t>
            </a:r>
            <a:endParaRPr b="0" lang="en-US" sz="3200" spc="-1" strike="noStrike">
              <a:latin typeface="Arial"/>
            </a:endParaRPr>
          </a:p>
          <a:p>
            <a:r>
              <a:rPr b="0" lang="en-US" sz="3200" spc="-1" strike="noStrike">
                <a:solidFill>
                  <a:srgbClr val="000000"/>
                </a:solidFill>
                <a:latin typeface="Courier New"/>
                <a:ea typeface="DejaVu Sans"/>
              </a:rPr>
              <a:t>/home/guest/my_file</a:t>
            </a:r>
            <a:endParaRPr b="0" lang="en-US" sz="3200" spc="-1" strike="noStrike">
              <a:latin typeface="Arial"/>
            </a:endParaRPr>
          </a:p>
          <a:p>
            <a:r>
              <a:rPr b="0" lang="en-US" sz="3200" spc="-1" strike="noStrike">
                <a:solidFill>
                  <a:srgbClr val="000000"/>
                </a:solidFill>
                <a:latin typeface="Courier New"/>
                <a:ea typeface="DejaVu Sans"/>
              </a:rPr>
              <a:t>~/my_file</a:t>
            </a:r>
            <a:endParaRPr b="0" lang="en-US" sz="3200" spc="-1" strike="noStrike">
              <a:latin typeface="Arial"/>
            </a:endParaRPr>
          </a:p>
          <a:p>
            <a:endParaRPr b="0" lang="en-US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" name="CustomShape 1"/>
          <p:cNvSpPr/>
          <p:nvPr/>
        </p:nvSpPr>
        <p:spPr>
          <a:xfrm>
            <a:off x="503280" y="300960"/>
            <a:ext cx="9067680" cy="12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DejaVu Sans"/>
              </a:rPr>
              <a:t>The Unix philosophy on commands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524" name="CustomShape 2"/>
          <p:cNvSpPr/>
          <p:nvPr/>
        </p:nvSpPr>
        <p:spPr>
          <a:xfrm>
            <a:off x="503280" y="1769040"/>
            <a:ext cx="9067680" cy="438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pic>
        <p:nvPicPr>
          <p:cNvPr id="525" name="Picture 40" descr=""/>
          <p:cNvPicPr/>
          <p:nvPr/>
        </p:nvPicPr>
        <p:blipFill>
          <a:blip r:embed="rId1"/>
          <a:stretch/>
        </p:blipFill>
        <p:spPr>
          <a:xfrm>
            <a:off x="4143600" y="6585480"/>
            <a:ext cx="1789200" cy="856800"/>
          </a:xfrm>
          <a:prstGeom prst="rect">
            <a:avLst/>
          </a:prstGeom>
          <a:ln>
            <a:noFill/>
          </a:ln>
        </p:spPr>
      </p:pic>
      <p:pic>
        <p:nvPicPr>
          <p:cNvPr id="526" name="Picture 41" descr=""/>
          <p:cNvPicPr/>
          <p:nvPr/>
        </p:nvPicPr>
        <p:blipFill>
          <a:blip r:embed="rId2"/>
          <a:stretch/>
        </p:blipFill>
        <p:spPr>
          <a:xfrm>
            <a:off x="336960" y="6549840"/>
            <a:ext cx="3046320" cy="856800"/>
          </a:xfrm>
          <a:prstGeom prst="rect">
            <a:avLst/>
          </a:prstGeom>
          <a:ln>
            <a:noFill/>
          </a:ln>
        </p:spPr>
      </p:pic>
      <p:sp>
        <p:nvSpPr>
          <p:cNvPr id="527" name="CustomShape 3"/>
          <p:cNvSpPr/>
          <p:nvPr/>
        </p:nvSpPr>
        <p:spPr>
          <a:xfrm>
            <a:off x="360" y="7470720"/>
            <a:ext cx="10075680" cy="9108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528" name="CustomShape 4"/>
          <p:cNvSpPr/>
          <p:nvPr/>
        </p:nvSpPr>
        <p:spPr>
          <a:xfrm>
            <a:off x="360" y="0"/>
            <a:ext cx="10075680" cy="27396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529" name="" descr=""/>
          <p:cNvPicPr/>
          <p:nvPr/>
        </p:nvPicPr>
        <p:blipFill>
          <a:blip r:embed="rId3"/>
          <a:stretch/>
        </p:blipFill>
        <p:spPr>
          <a:xfrm>
            <a:off x="7589520" y="6583680"/>
            <a:ext cx="2377440" cy="846000"/>
          </a:xfrm>
          <a:prstGeom prst="rect">
            <a:avLst/>
          </a:prstGeom>
          <a:ln>
            <a:noFill/>
          </a:ln>
        </p:spPr>
      </p:pic>
      <p:sp>
        <p:nvSpPr>
          <p:cNvPr id="530" name="TextShape 5"/>
          <p:cNvSpPr txBox="1"/>
          <p:nvPr/>
        </p:nvSpPr>
        <p:spPr>
          <a:xfrm>
            <a:off x="731520" y="1903320"/>
            <a:ext cx="8869680" cy="3736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sp>
        <p:nvSpPr>
          <p:cNvPr id="531" name="TextShape 6"/>
          <p:cNvSpPr txBox="1"/>
          <p:nvPr/>
        </p:nvSpPr>
        <p:spPr>
          <a:xfrm>
            <a:off x="559800" y="1645920"/>
            <a:ext cx="8939160" cy="41925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endParaRPr b="0" lang="en-US" sz="1800" spc="-1" strike="noStrike">
              <a:latin typeface="Arial"/>
            </a:endParaRPr>
          </a:p>
          <a:p>
            <a:endParaRPr b="0" lang="en-US" sz="1800" spc="-1" strike="noStrike">
              <a:latin typeface="Arial"/>
            </a:endParaRPr>
          </a:p>
        </p:txBody>
      </p:sp>
      <p:sp>
        <p:nvSpPr>
          <p:cNvPr id="532" name="TextShape 7"/>
          <p:cNvSpPr txBox="1"/>
          <p:nvPr/>
        </p:nvSpPr>
        <p:spPr>
          <a:xfrm>
            <a:off x="822960" y="1737360"/>
            <a:ext cx="7955280" cy="46479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sp>
        <p:nvSpPr>
          <p:cNvPr id="533" name="TextShape 8"/>
          <p:cNvSpPr txBox="1"/>
          <p:nvPr/>
        </p:nvSpPr>
        <p:spPr>
          <a:xfrm>
            <a:off x="432360" y="2109240"/>
            <a:ext cx="9193680" cy="33253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Write commands that do one thing and do it well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Write commands to work together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Write commands to handle text streams, because that is a universal interface</a:t>
            </a:r>
            <a:endParaRPr b="0" lang="en-US" sz="3200" spc="-1" strike="noStrike">
              <a:latin typeface="Arial"/>
            </a:endParaRPr>
          </a:p>
          <a:p>
            <a:endParaRPr b="0" lang="en-US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4" name="CustomShape 1"/>
          <p:cNvSpPr/>
          <p:nvPr/>
        </p:nvSpPr>
        <p:spPr>
          <a:xfrm>
            <a:off x="503280" y="300960"/>
            <a:ext cx="9067680" cy="12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DejaVu Sans"/>
              </a:rPr>
              <a:t>Unix commands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535" name="CustomShape 2"/>
          <p:cNvSpPr/>
          <p:nvPr/>
        </p:nvSpPr>
        <p:spPr>
          <a:xfrm>
            <a:off x="503280" y="1769040"/>
            <a:ext cx="9067680" cy="438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pic>
        <p:nvPicPr>
          <p:cNvPr id="536" name="Picture 40" descr=""/>
          <p:cNvPicPr/>
          <p:nvPr/>
        </p:nvPicPr>
        <p:blipFill>
          <a:blip r:embed="rId1"/>
          <a:stretch/>
        </p:blipFill>
        <p:spPr>
          <a:xfrm>
            <a:off x="4143600" y="6585480"/>
            <a:ext cx="1789200" cy="856800"/>
          </a:xfrm>
          <a:prstGeom prst="rect">
            <a:avLst/>
          </a:prstGeom>
          <a:ln>
            <a:noFill/>
          </a:ln>
        </p:spPr>
      </p:pic>
      <p:pic>
        <p:nvPicPr>
          <p:cNvPr id="537" name="Picture 41" descr=""/>
          <p:cNvPicPr/>
          <p:nvPr/>
        </p:nvPicPr>
        <p:blipFill>
          <a:blip r:embed="rId2"/>
          <a:stretch/>
        </p:blipFill>
        <p:spPr>
          <a:xfrm>
            <a:off x="336960" y="6549840"/>
            <a:ext cx="3046320" cy="856800"/>
          </a:xfrm>
          <a:prstGeom prst="rect">
            <a:avLst/>
          </a:prstGeom>
          <a:ln>
            <a:noFill/>
          </a:ln>
        </p:spPr>
      </p:pic>
      <p:sp>
        <p:nvSpPr>
          <p:cNvPr id="538" name="CustomShape 3"/>
          <p:cNvSpPr/>
          <p:nvPr/>
        </p:nvSpPr>
        <p:spPr>
          <a:xfrm>
            <a:off x="360" y="7470720"/>
            <a:ext cx="10075680" cy="9108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539" name="CustomShape 4"/>
          <p:cNvSpPr/>
          <p:nvPr/>
        </p:nvSpPr>
        <p:spPr>
          <a:xfrm>
            <a:off x="360" y="0"/>
            <a:ext cx="10075680" cy="27396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540" name="" descr=""/>
          <p:cNvPicPr/>
          <p:nvPr/>
        </p:nvPicPr>
        <p:blipFill>
          <a:blip r:embed="rId3"/>
          <a:stretch/>
        </p:blipFill>
        <p:spPr>
          <a:xfrm>
            <a:off x="7589520" y="6583680"/>
            <a:ext cx="2377440" cy="846000"/>
          </a:xfrm>
          <a:prstGeom prst="rect">
            <a:avLst/>
          </a:prstGeom>
          <a:ln>
            <a:noFill/>
          </a:ln>
        </p:spPr>
      </p:pic>
      <p:sp>
        <p:nvSpPr>
          <p:cNvPr id="541" name="TextShape 5"/>
          <p:cNvSpPr txBox="1"/>
          <p:nvPr/>
        </p:nvSpPr>
        <p:spPr>
          <a:xfrm>
            <a:off x="731520" y="1903320"/>
            <a:ext cx="8869680" cy="3736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sp>
        <p:nvSpPr>
          <p:cNvPr id="542" name="TextShape 6"/>
          <p:cNvSpPr txBox="1"/>
          <p:nvPr/>
        </p:nvSpPr>
        <p:spPr>
          <a:xfrm>
            <a:off x="559800" y="1645920"/>
            <a:ext cx="8939160" cy="41925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endParaRPr b="0" lang="en-US" sz="1800" spc="-1" strike="noStrike">
              <a:latin typeface="Arial"/>
            </a:endParaRPr>
          </a:p>
          <a:p>
            <a:endParaRPr b="0" lang="en-US" sz="1800" spc="-1" strike="noStrike">
              <a:latin typeface="Arial"/>
            </a:endParaRPr>
          </a:p>
        </p:txBody>
      </p:sp>
      <p:sp>
        <p:nvSpPr>
          <p:cNvPr id="543" name="TextShape 7"/>
          <p:cNvSpPr txBox="1"/>
          <p:nvPr/>
        </p:nvSpPr>
        <p:spPr>
          <a:xfrm>
            <a:off x="822960" y="1737360"/>
            <a:ext cx="7955280" cy="46479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sp>
        <p:nvSpPr>
          <p:cNvPr id="544" name="TextShape 8"/>
          <p:cNvSpPr txBox="1"/>
          <p:nvPr/>
        </p:nvSpPr>
        <p:spPr>
          <a:xfrm>
            <a:off x="432360" y="2109240"/>
            <a:ext cx="9193680" cy="33253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Typically short – many basic commands are two characters long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Commands often require arguments and have options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2800" spc="-1" strike="noStrike">
                <a:solidFill>
                  <a:srgbClr val="000000"/>
                </a:solidFill>
                <a:latin typeface="Courier New"/>
                <a:ea typeface="DejaVu Sans"/>
              </a:rPr>
              <a:t>command –o --option argument1 argument2</a:t>
            </a:r>
            <a:endParaRPr b="0" lang="en-US" sz="2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2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" name="CustomShape 1"/>
          <p:cNvSpPr/>
          <p:nvPr/>
        </p:nvSpPr>
        <p:spPr>
          <a:xfrm>
            <a:off x="503280" y="300960"/>
            <a:ext cx="9067680" cy="12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DejaVu Sans"/>
              </a:rPr>
              <a:t>Unix commands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546" name="CustomShape 2"/>
          <p:cNvSpPr/>
          <p:nvPr/>
        </p:nvSpPr>
        <p:spPr>
          <a:xfrm>
            <a:off x="503280" y="1769040"/>
            <a:ext cx="9067680" cy="438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pic>
        <p:nvPicPr>
          <p:cNvPr id="547" name="Picture 40" descr=""/>
          <p:cNvPicPr/>
          <p:nvPr/>
        </p:nvPicPr>
        <p:blipFill>
          <a:blip r:embed="rId1"/>
          <a:stretch/>
        </p:blipFill>
        <p:spPr>
          <a:xfrm>
            <a:off x="4143600" y="6585480"/>
            <a:ext cx="1789200" cy="856800"/>
          </a:xfrm>
          <a:prstGeom prst="rect">
            <a:avLst/>
          </a:prstGeom>
          <a:ln>
            <a:noFill/>
          </a:ln>
        </p:spPr>
      </p:pic>
      <p:pic>
        <p:nvPicPr>
          <p:cNvPr id="548" name="Picture 41" descr=""/>
          <p:cNvPicPr/>
          <p:nvPr/>
        </p:nvPicPr>
        <p:blipFill>
          <a:blip r:embed="rId2"/>
          <a:stretch/>
        </p:blipFill>
        <p:spPr>
          <a:xfrm>
            <a:off x="336960" y="6549840"/>
            <a:ext cx="3046320" cy="856800"/>
          </a:xfrm>
          <a:prstGeom prst="rect">
            <a:avLst/>
          </a:prstGeom>
          <a:ln>
            <a:noFill/>
          </a:ln>
        </p:spPr>
      </p:pic>
      <p:sp>
        <p:nvSpPr>
          <p:cNvPr id="549" name="CustomShape 3"/>
          <p:cNvSpPr/>
          <p:nvPr/>
        </p:nvSpPr>
        <p:spPr>
          <a:xfrm>
            <a:off x="360" y="7470720"/>
            <a:ext cx="10075680" cy="9108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550" name="CustomShape 4"/>
          <p:cNvSpPr/>
          <p:nvPr/>
        </p:nvSpPr>
        <p:spPr>
          <a:xfrm>
            <a:off x="360" y="0"/>
            <a:ext cx="10075680" cy="27396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551" name="" descr=""/>
          <p:cNvPicPr/>
          <p:nvPr/>
        </p:nvPicPr>
        <p:blipFill>
          <a:blip r:embed="rId3"/>
          <a:stretch/>
        </p:blipFill>
        <p:spPr>
          <a:xfrm>
            <a:off x="7589520" y="6583680"/>
            <a:ext cx="2377440" cy="846000"/>
          </a:xfrm>
          <a:prstGeom prst="rect">
            <a:avLst/>
          </a:prstGeom>
          <a:ln>
            <a:noFill/>
          </a:ln>
        </p:spPr>
      </p:pic>
      <p:sp>
        <p:nvSpPr>
          <p:cNvPr id="552" name="TextShape 5"/>
          <p:cNvSpPr txBox="1"/>
          <p:nvPr/>
        </p:nvSpPr>
        <p:spPr>
          <a:xfrm>
            <a:off x="731520" y="1903320"/>
            <a:ext cx="8869680" cy="3736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sp>
        <p:nvSpPr>
          <p:cNvPr id="553" name="TextShape 6"/>
          <p:cNvSpPr txBox="1"/>
          <p:nvPr/>
        </p:nvSpPr>
        <p:spPr>
          <a:xfrm>
            <a:off x="559800" y="1645920"/>
            <a:ext cx="8939160" cy="41925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endParaRPr b="0" lang="en-US" sz="1800" spc="-1" strike="noStrike">
              <a:latin typeface="Arial"/>
            </a:endParaRPr>
          </a:p>
          <a:p>
            <a:endParaRPr b="0" lang="en-US" sz="1800" spc="-1" strike="noStrike">
              <a:latin typeface="Arial"/>
            </a:endParaRPr>
          </a:p>
        </p:txBody>
      </p:sp>
      <p:sp>
        <p:nvSpPr>
          <p:cNvPr id="554" name="TextShape 7"/>
          <p:cNvSpPr txBox="1"/>
          <p:nvPr/>
        </p:nvSpPr>
        <p:spPr>
          <a:xfrm>
            <a:off x="822960" y="1737360"/>
            <a:ext cx="7955280" cy="46479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sp>
        <p:nvSpPr>
          <p:cNvPr id="555" name="TextShape 8"/>
          <p:cNvSpPr txBox="1"/>
          <p:nvPr/>
        </p:nvSpPr>
        <p:spPr>
          <a:xfrm>
            <a:off x="432360" y="2109240"/>
            <a:ext cx="9193680" cy="33253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Commands usually provide basic documentation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Courier New"/>
                <a:ea typeface="DejaVu Sans"/>
              </a:rPr>
              <a:t>command 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Courier New"/>
                <a:ea typeface="DejaVu Sans"/>
              </a:rPr>
              <a:t>command --help </a:t>
            </a:r>
            <a:endParaRPr b="0" lang="en-US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6" name="CustomShape 1"/>
          <p:cNvSpPr/>
          <p:nvPr/>
        </p:nvSpPr>
        <p:spPr>
          <a:xfrm>
            <a:off x="503280" y="300960"/>
            <a:ext cx="9067680" cy="12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DejaVu Sans"/>
              </a:rPr>
              <a:t>Unix commands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557" name="CustomShape 2"/>
          <p:cNvSpPr/>
          <p:nvPr/>
        </p:nvSpPr>
        <p:spPr>
          <a:xfrm>
            <a:off x="503280" y="1769040"/>
            <a:ext cx="9067680" cy="438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pic>
        <p:nvPicPr>
          <p:cNvPr id="558" name="Picture 40" descr=""/>
          <p:cNvPicPr/>
          <p:nvPr/>
        </p:nvPicPr>
        <p:blipFill>
          <a:blip r:embed="rId1"/>
          <a:stretch/>
        </p:blipFill>
        <p:spPr>
          <a:xfrm>
            <a:off x="4143600" y="6585480"/>
            <a:ext cx="1789200" cy="856800"/>
          </a:xfrm>
          <a:prstGeom prst="rect">
            <a:avLst/>
          </a:prstGeom>
          <a:ln>
            <a:noFill/>
          </a:ln>
        </p:spPr>
      </p:pic>
      <p:pic>
        <p:nvPicPr>
          <p:cNvPr id="559" name="Picture 41" descr=""/>
          <p:cNvPicPr/>
          <p:nvPr/>
        </p:nvPicPr>
        <p:blipFill>
          <a:blip r:embed="rId2"/>
          <a:stretch/>
        </p:blipFill>
        <p:spPr>
          <a:xfrm>
            <a:off x="336960" y="6549840"/>
            <a:ext cx="3046320" cy="856800"/>
          </a:xfrm>
          <a:prstGeom prst="rect">
            <a:avLst/>
          </a:prstGeom>
          <a:ln>
            <a:noFill/>
          </a:ln>
        </p:spPr>
      </p:pic>
      <p:sp>
        <p:nvSpPr>
          <p:cNvPr id="560" name="CustomShape 3"/>
          <p:cNvSpPr/>
          <p:nvPr/>
        </p:nvSpPr>
        <p:spPr>
          <a:xfrm>
            <a:off x="360" y="7470720"/>
            <a:ext cx="10075680" cy="9108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561" name="CustomShape 4"/>
          <p:cNvSpPr/>
          <p:nvPr/>
        </p:nvSpPr>
        <p:spPr>
          <a:xfrm>
            <a:off x="360" y="0"/>
            <a:ext cx="10075680" cy="27396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562" name="" descr=""/>
          <p:cNvPicPr/>
          <p:nvPr/>
        </p:nvPicPr>
        <p:blipFill>
          <a:blip r:embed="rId3"/>
          <a:stretch/>
        </p:blipFill>
        <p:spPr>
          <a:xfrm>
            <a:off x="7589520" y="6583680"/>
            <a:ext cx="2377440" cy="846000"/>
          </a:xfrm>
          <a:prstGeom prst="rect">
            <a:avLst/>
          </a:prstGeom>
          <a:ln>
            <a:noFill/>
          </a:ln>
        </p:spPr>
      </p:pic>
      <p:sp>
        <p:nvSpPr>
          <p:cNvPr id="563" name="TextShape 5"/>
          <p:cNvSpPr txBox="1"/>
          <p:nvPr/>
        </p:nvSpPr>
        <p:spPr>
          <a:xfrm>
            <a:off x="731520" y="1903320"/>
            <a:ext cx="8869680" cy="3736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sp>
        <p:nvSpPr>
          <p:cNvPr id="564" name="TextShape 6"/>
          <p:cNvSpPr txBox="1"/>
          <p:nvPr/>
        </p:nvSpPr>
        <p:spPr>
          <a:xfrm>
            <a:off x="559800" y="1645920"/>
            <a:ext cx="8939160" cy="41925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endParaRPr b="0" lang="en-US" sz="1800" spc="-1" strike="noStrike">
              <a:latin typeface="Arial"/>
            </a:endParaRPr>
          </a:p>
          <a:p>
            <a:endParaRPr b="0" lang="en-US" sz="1800" spc="-1" strike="noStrike">
              <a:latin typeface="Arial"/>
            </a:endParaRPr>
          </a:p>
        </p:txBody>
      </p:sp>
      <p:sp>
        <p:nvSpPr>
          <p:cNvPr id="565" name="TextShape 7"/>
          <p:cNvSpPr txBox="1"/>
          <p:nvPr/>
        </p:nvSpPr>
        <p:spPr>
          <a:xfrm>
            <a:off x="822960" y="1737360"/>
            <a:ext cx="7955280" cy="46479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sp>
        <p:nvSpPr>
          <p:cNvPr id="566" name="TextShape 8"/>
          <p:cNvSpPr txBox="1"/>
          <p:nvPr/>
        </p:nvSpPr>
        <p:spPr>
          <a:xfrm>
            <a:off x="432360" y="2109240"/>
            <a:ext cx="9193680" cy="33253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man(ual) pages: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The most accurate description of a command is the ‘man’ page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Courier New"/>
                <a:ea typeface="DejaVu Sans"/>
              </a:rPr>
              <a:t>man command</a:t>
            </a:r>
            <a:endParaRPr b="0" lang="en-US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CustomShape 1"/>
          <p:cNvSpPr/>
          <p:nvPr/>
        </p:nvSpPr>
        <p:spPr>
          <a:xfrm>
            <a:off x="503280" y="300960"/>
            <a:ext cx="9067680" cy="12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DejaVu Sans"/>
              </a:rPr>
              <a:t>What is High Performance Computing?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108" name="CustomShape 2"/>
          <p:cNvSpPr/>
          <p:nvPr/>
        </p:nvSpPr>
        <p:spPr>
          <a:xfrm>
            <a:off x="503280" y="1769040"/>
            <a:ext cx="9067680" cy="438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pic>
        <p:nvPicPr>
          <p:cNvPr id="109" name="Picture 40" descr=""/>
          <p:cNvPicPr/>
          <p:nvPr/>
        </p:nvPicPr>
        <p:blipFill>
          <a:blip r:embed="rId1"/>
          <a:stretch/>
        </p:blipFill>
        <p:spPr>
          <a:xfrm>
            <a:off x="4143600" y="6585480"/>
            <a:ext cx="1789200" cy="856800"/>
          </a:xfrm>
          <a:prstGeom prst="rect">
            <a:avLst/>
          </a:prstGeom>
          <a:ln>
            <a:noFill/>
          </a:ln>
        </p:spPr>
      </p:pic>
      <p:pic>
        <p:nvPicPr>
          <p:cNvPr id="110" name="Picture 41" descr=""/>
          <p:cNvPicPr/>
          <p:nvPr/>
        </p:nvPicPr>
        <p:blipFill>
          <a:blip r:embed="rId2"/>
          <a:stretch/>
        </p:blipFill>
        <p:spPr>
          <a:xfrm>
            <a:off x="336960" y="6549840"/>
            <a:ext cx="3046320" cy="856800"/>
          </a:xfrm>
          <a:prstGeom prst="rect">
            <a:avLst/>
          </a:prstGeom>
          <a:ln>
            <a:noFill/>
          </a:ln>
        </p:spPr>
      </p:pic>
      <p:sp>
        <p:nvSpPr>
          <p:cNvPr id="111" name="CustomShape 3"/>
          <p:cNvSpPr/>
          <p:nvPr/>
        </p:nvSpPr>
        <p:spPr>
          <a:xfrm>
            <a:off x="360" y="7470720"/>
            <a:ext cx="10075680" cy="9108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12" name="CustomShape 4"/>
          <p:cNvSpPr/>
          <p:nvPr/>
        </p:nvSpPr>
        <p:spPr>
          <a:xfrm>
            <a:off x="360" y="0"/>
            <a:ext cx="10075680" cy="27396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113" name="" descr=""/>
          <p:cNvPicPr/>
          <p:nvPr/>
        </p:nvPicPr>
        <p:blipFill>
          <a:blip r:embed="rId3"/>
          <a:stretch/>
        </p:blipFill>
        <p:spPr>
          <a:xfrm>
            <a:off x="7589520" y="6583680"/>
            <a:ext cx="2377440" cy="846000"/>
          </a:xfrm>
          <a:prstGeom prst="rect">
            <a:avLst/>
          </a:prstGeom>
          <a:ln>
            <a:noFill/>
          </a:ln>
        </p:spPr>
      </p:pic>
      <p:sp>
        <p:nvSpPr>
          <p:cNvPr id="114" name="TextShape 5"/>
          <p:cNvSpPr txBox="1"/>
          <p:nvPr/>
        </p:nvSpPr>
        <p:spPr>
          <a:xfrm>
            <a:off x="185400" y="2359080"/>
            <a:ext cx="9687600" cy="2825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Is it Big Data?  Not really…</a:t>
            </a:r>
            <a:endParaRPr b="0" lang="en-US" sz="3200" spc="-1" strike="noStrike">
              <a:latin typeface="Arial"/>
            </a:endParaRPr>
          </a:p>
          <a:p>
            <a:endParaRPr b="0" lang="en-US" sz="3200" spc="-1" strike="noStrike">
              <a:latin typeface="Arial"/>
            </a:endParaRPr>
          </a:p>
          <a:p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Is it “the cloud”?  No</a:t>
            </a:r>
            <a:endParaRPr b="0" lang="en-US" sz="3200" spc="-1" strike="noStrike">
              <a:latin typeface="Arial"/>
            </a:endParaRPr>
          </a:p>
          <a:p>
            <a:endParaRPr b="0" lang="en-US" sz="3200" spc="-1" strike="noStrike">
              <a:latin typeface="Arial"/>
            </a:endParaRPr>
          </a:p>
          <a:p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HPC: Leveraging computing power beyond everyday capacity to do science and engineering</a:t>
            </a:r>
            <a:endParaRPr b="0" lang="en-US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7" name="CustomShape 1"/>
          <p:cNvSpPr/>
          <p:nvPr/>
        </p:nvSpPr>
        <p:spPr>
          <a:xfrm>
            <a:off x="503280" y="300960"/>
            <a:ext cx="9067680" cy="12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DejaVu Sans"/>
              </a:rPr>
              <a:t>Unix commands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568" name="CustomShape 2"/>
          <p:cNvSpPr/>
          <p:nvPr/>
        </p:nvSpPr>
        <p:spPr>
          <a:xfrm>
            <a:off x="503280" y="1769040"/>
            <a:ext cx="9067680" cy="438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pic>
        <p:nvPicPr>
          <p:cNvPr id="569" name="Picture 40" descr=""/>
          <p:cNvPicPr/>
          <p:nvPr/>
        </p:nvPicPr>
        <p:blipFill>
          <a:blip r:embed="rId1"/>
          <a:stretch/>
        </p:blipFill>
        <p:spPr>
          <a:xfrm>
            <a:off x="4143600" y="6585480"/>
            <a:ext cx="1789200" cy="856800"/>
          </a:xfrm>
          <a:prstGeom prst="rect">
            <a:avLst/>
          </a:prstGeom>
          <a:ln>
            <a:noFill/>
          </a:ln>
        </p:spPr>
      </p:pic>
      <p:pic>
        <p:nvPicPr>
          <p:cNvPr id="570" name="Picture 41" descr=""/>
          <p:cNvPicPr/>
          <p:nvPr/>
        </p:nvPicPr>
        <p:blipFill>
          <a:blip r:embed="rId2"/>
          <a:stretch/>
        </p:blipFill>
        <p:spPr>
          <a:xfrm>
            <a:off x="336960" y="6549840"/>
            <a:ext cx="3046320" cy="856800"/>
          </a:xfrm>
          <a:prstGeom prst="rect">
            <a:avLst/>
          </a:prstGeom>
          <a:ln>
            <a:noFill/>
          </a:ln>
        </p:spPr>
      </p:pic>
      <p:sp>
        <p:nvSpPr>
          <p:cNvPr id="571" name="CustomShape 3"/>
          <p:cNvSpPr/>
          <p:nvPr/>
        </p:nvSpPr>
        <p:spPr>
          <a:xfrm>
            <a:off x="360" y="7470720"/>
            <a:ext cx="10075680" cy="9108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572" name="CustomShape 4"/>
          <p:cNvSpPr/>
          <p:nvPr/>
        </p:nvSpPr>
        <p:spPr>
          <a:xfrm>
            <a:off x="360" y="0"/>
            <a:ext cx="10075680" cy="27396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573" name="" descr=""/>
          <p:cNvPicPr/>
          <p:nvPr/>
        </p:nvPicPr>
        <p:blipFill>
          <a:blip r:embed="rId3"/>
          <a:stretch/>
        </p:blipFill>
        <p:spPr>
          <a:xfrm>
            <a:off x="7589520" y="6583680"/>
            <a:ext cx="2377440" cy="846000"/>
          </a:xfrm>
          <a:prstGeom prst="rect">
            <a:avLst/>
          </a:prstGeom>
          <a:ln>
            <a:noFill/>
          </a:ln>
        </p:spPr>
      </p:pic>
      <p:sp>
        <p:nvSpPr>
          <p:cNvPr id="574" name="TextShape 5"/>
          <p:cNvSpPr txBox="1"/>
          <p:nvPr/>
        </p:nvSpPr>
        <p:spPr>
          <a:xfrm>
            <a:off x="731520" y="1903320"/>
            <a:ext cx="8869680" cy="3736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sp>
        <p:nvSpPr>
          <p:cNvPr id="575" name="TextShape 6"/>
          <p:cNvSpPr txBox="1"/>
          <p:nvPr/>
        </p:nvSpPr>
        <p:spPr>
          <a:xfrm>
            <a:off x="559800" y="1645920"/>
            <a:ext cx="8939160" cy="41925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endParaRPr b="0" lang="en-US" sz="1800" spc="-1" strike="noStrike">
              <a:latin typeface="Arial"/>
            </a:endParaRPr>
          </a:p>
          <a:p>
            <a:endParaRPr b="0" lang="en-US" sz="1800" spc="-1" strike="noStrike">
              <a:latin typeface="Arial"/>
            </a:endParaRPr>
          </a:p>
        </p:txBody>
      </p:sp>
      <p:sp>
        <p:nvSpPr>
          <p:cNvPr id="576" name="TextShape 7"/>
          <p:cNvSpPr txBox="1"/>
          <p:nvPr/>
        </p:nvSpPr>
        <p:spPr>
          <a:xfrm>
            <a:off x="822960" y="1737360"/>
            <a:ext cx="7955280" cy="46479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sp>
        <p:nvSpPr>
          <p:cNvPr id="577" name="TextShape 8"/>
          <p:cNvSpPr txBox="1"/>
          <p:nvPr/>
        </p:nvSpPr>
        <p:spPr>
          <a:xfrm>
            <a:off x="432360" y="2109240"/>
            <a:ext cx="9193680" cy="33253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man(ual) pages: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Use space bar to page through ‘man’ page and ‘q’ to quit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Not easy to read but provides the most complete and accurate information about the command</a:t>
            </a:r>
            <a:endParaRPr b="0" lang="en-US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8" name="CustomShape 1"/>
          <p:cNvSpPr/>
          <p:nvPr/>
        </p:nvSpPr>
        <p:spPr>
          <a:xfrm>
            <a:off x="503280" y="300960"/>
            <a:ext cx="9067680" cy="12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DejaVu Sans"/>
              </a:rPr>
              <a:t>Basic Unix commands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579" name="CustomShape 2"/>
          <p:cNvSpPr/>
          <p:nvPr/>
        </p:nvSpPr>
        <p:spPr>
          <a:xfrm>
            <a:off x="503280" y="1769040"/>
            <a:ext cx="9067680" cy="438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pic>
        <p:nvPicPr>
          <p:cNvPr id="580" name="Picture 40" descr=""/>
          <p:cNvPicPr/>
          <p:nvPr/>
        </p:nvPicPr>
        <p:blipFill>
          <a:blip r:embed="rId1"/>
          <a:stretch/>
        </p:blipFill>
        <p:spPr>
          <a:xfrm>
            <a:off x="4143600" y="6585480"/>
            <a:ext cx="1789200" cy="856800"/>
          </a:xfrm>
          <a:prstGeom prst="rect">
            <a:avLst/>
          </a:prstGeom>
          <a:ln>
            <a:noFill/>
          </a:ln>
        </p:spPr>
      </p:pic>
      <p:pic>
        <p:nvPicPr>
          <p:cNvPr id="581" name="Picture 41" descr=""/>
          <p:cNvPicPr/>
          <p:nvPr/>
        </p:nvPicPr>
        <p:blipFill>
          <a:blip r:embed="rId2"/>
          <a:stretch/>
        </p:blipFill>
        <p:spPr>
          <a:xfrm>
            <a:off x="336960" y="6549840"/>
            <a:ext cx="3046320" cy="856800"/>
          </a:xfrm>
          <a:prstGeom prst="rect">
            <a:avLst/>
          </a:prstGeom>
          <a:ln>
            <a:noFill/>
          </a:ln>
        </p:spPr>
      </p:pic>
      <p:sp>
        <p:nvSpPr>
          <p:cNvPr id="582" name="CustomShape 3"/>
          <p:cNvSpPr/>
          <p:nvPr/>
        </p:nvSpPr>
        <p:spPr>
          <a:xfrm>
            <a:off x="360" y="7470720"/>
            <a:ext cx="10075680" cy="9108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583" name="CustomShape 4"/>
          <p:cNvSpPr/>
          <p:nvPr/>
        </p:nvSpPr>
        <p:spPr>
          <a:xfrm>
            <a:off x="360" y="0"/>
            <a:ext cx="10075680" cy="27396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584" name="" descr=""/>
          <p:cNvPicPr/>
          <p:nvPr/>
        </p:nvPicPr>
        <p:blipFill>
          <a:blip r:embed="rId3"/>
          <a:stretch/>
        </p:blipFill>
        <p:spPr>
          <a:xfrm>
            <a:off x="7589520" y="6583680"/>
            <a:ext cx="2377440" cy="846000"/>
          </a:xfrm>
          <a:prstGeom prst="rect">
            <a:avLst/>
          </a:prstGeom>
          <a:ln>
            <a:noFill/>
          </a:ln>
        </p:spPr>
      </p:pic>
      <p:sp>
        <p:nvSpPr>
          <p:cNvPr id="585" name="TextShape 5"/>
          <p:cNvSpPr txBox="1"/>
          <p:nvPr/>
        </p:nvSpPr>
        <p:spPr>
          <a:xfrm>
            <a:off x="731520" y="1903320"/>
            <a:ext cx="8869680" cy="3736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sp>
        <p:nvSpPr>
          <p:cNvPr id="586" name="TextShape 6"/>
          <p:cNvSpPr txBox="1"/>
          <p:nvPr/>
        </p:nvSpPr>
        <p:spPr>
          <a:xfrm>
            <a:off x="559800" y="1645920"/>
            <a:ext cx="8939160" cy="41925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endParaRPr b="0" lang="en-US" sz="1800" spc="-1" strike="noStrike">
              <a:latin typeface="Arial"/>
            </a:endParaRPr>
          </a:p>
          <a:p>
            <a:endParaRPr b="0" lang="en-US" sz="1800" spc="-1" strike="noStrike">
              <a:latin typeface="Arial"/>
            </a:endParaRPr>
          </a:p>
        </p:txBody>
      </p:sp>
      <p:sp>
        <p:nvSpPr>
          <p:cNvPr id="587" name="TextShape 7"/>
          <p:cNvSpPr txBox="1"/>
          <p:nvPr/>
        </p:nvSpPr>
        <p:spPr>
          <a:xfrm>
            <a:off x="822960" y="1737360"/>
            <a:ext cx="7955280" cy="46479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sp>
        <p:nvSpPr>
          <p:cNvPr id="588" name="TextShape 8"/>
          <p:cNvSpPr txBox="1"/>
          <p:nvPr/>
        </p:nvSpPr>
        <p:spPr>
          <a:xfrm>
            <a:off x="432360" y="2109240"/>
            <a:ext cx="9193680" cy="37947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Courier New"/>
                <a:ea typeface="DejaVu Sans"/>
              </a:rPr>
              <a:t>ls</a:t>
            </a: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 = List what’s in the directory, either the directory you’re in or another directory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Courier New"/>
                <a:ea typeface="DejaVu Sans"/>
              </a:rPr>
              <a:t>[guest@login01 ~]$ ls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Courier New"/>
                <a:ea typeface="DejaVu Sans"/>
              </a:rPr>
              <a:t>sleep.batch  variation_data.vcf  weather_data_newyork.csv</a:t>
            </a:r>
            <a:endParaRPr b="0" lang="en-US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9" name="CustomShape 1"/>
          <p:cNvSpPr/>
          <p:nvPr/>
        </p:nvSpPr>
        <p:spPr>
          <a:xfrm>
            <a:off x="503280" y="300960"/>
            <a:ext cx="9067680" cy="12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DejaVu Sans"/>
              </a:rPr>
              <a:t>Basic Unix commands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590" name="CustomShape 2"/>
          <p:cNvSpPr/>
          <p:nvPr/>
        </p:nvSpPr>
        <p:spPr>
          <a:xfrm>
            <a:off x="503280" y="1769040"/>
            <a:ext cx="9067680" cy="438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pic>
        <p:nvPicPr>
          <p:cNvPr id="591" name="Picture 40" descr=""/>
          <p:cNvPicPr/>
          <p:nvPr/>
        </p:nvPicPr>
        <p:blipFill>
          <a:blip r:embed="rId1"/>
          <a:stretch/>
        </p:blipFill>
        <p:spPr>
          <a:xfrm>
            <a:off x="4143600" y="6585480"/>
            <a:ext cx="1789200" cy="856800"/>
          </a:xfrm>
          <a:prstGeom prst="rect">
            <a:avLst/>
          </a:prstGeom>
          <a:ln>
            <a:noFill/>
          </a:ln>
        </p:spPr>
      </p:pic>
      <p:pic>
        <p:nvPicPr>
          <p:cNvPr id="592" name="Picture 41" descr=""/>
          <p:cNvPicPr/>
          <p:nvPr/>
        </p:nvPicPr>
        <p:blipFill>
          <a:blip r:embed="rId2"/>
          <a:stretch/>
        </p:blipFill>
        <p:spPr>
          <a:xfrm>
            <a:off x="336960" y="6549840"/>
            <a:ext cx="3046320" cy="856800"/>
          </a:xfrm>
          <a:prstGeom prst="rect">
            <a:avLst/>
          </a:prstGeom>
          <a:ln>
            <a:noFill/>
          </a:ln>
        </p:spPr>
      </p:pic>
      <p:sp>
        <p:nvSpPr>
          <p:cNvPr id="593" name="CustomShape 3"/>
          <p:cNvSpPr/>
          <p:nvPr/>
        </p:nvSpPr>
        <p:spPr>
          <a:xfrm>
            <a:off x="360" y="7470720"/>
            <a:ext cx="10075680" cy="9108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594" name="CustomShape 4"/>
          <p:cNvSpPr/>
          <p:nvPr/>
        </p:nvSpPr>
        <p:spPr>
          <a:xfrm>
            <a:off x="360" y="0"/>
            <a:ext cx="10075680" cy="27396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595" name="" descr=""/>
          <p:cNvPicPr/>
          <p:nvPr/>
        </p:nvPicPr>
        <p:blipFill>
          <a:blip r:embed="rId3"/>
          <a:stretch/>
        </p:blipFill>
        <p:spPr>
          <a:xfrm>
            <a:off x="7589520" y="6583680"/>
            <a:ext cx="2377440" cy="846000"/>
          </a:xfrm>
          <a:prstGeom prst="rect">
            <a:avLst/>
          </a:prstGeom>
          <a:ln>
            <a:noFill/>
          </a:ln>
        </p:spPr>
      </p:pic>
      <p:sp>
        <p:nvSpPr>
          <p:cNvPr id="596" name="TextShape 5"/>
          <p:cNvSpPr txBox="1"/>
          <p:nvPr/>
        </p:nvSpPr>
        <p:spPr>
          <a:xfrm>
            <a:off x="731520" y="1903320"/>
            <a:ext cx="8869680" cy="3736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sp>
        <p:nvSpPr>
          <p:cNvPr id="597" name="TextShape 6"/>
          <p:cNvSpPr txBox="1"/>
          <p:nvPr/>
        </p:nvSpPr>
        <p:spPr>
          <a:xfrm>
            <a:off x="559800" y="1645920"/>
            <a:ext cx="8939160" cy="41925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endParaRPr b="0" lang="en-US" sz="1800" spc="-1" strike="noStrike">
              <a:latin typeface="Arial"/>
            </a:endParaRPr>
          </a:p>
          <a:p>
            <a:endParaRPr b="0" lang="en-US" sz="1800" spc="-1" strike="noStrike">
              <a:latin typeface="Arial"/>
            </a:endParaRPr>
          </a:p>
        </p:txBody>
      </p:sp>
      <p:sp>
        <p:nvSpPr>
          <p:cNvPr id="598" name="TextShape 7"/>
          <p:cNvSpPr txBox="1"/>
          <p:nvPr/>
        </p:nvSpPr>
        <p:spPr>
          <a:xfrm>
            <a:off x="822960" y="1737360"/>
            <a:ext cx="7955280" cy="46479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sp>
        <p:nvSpPr>
          <p:cNvPr id="599" name="TextShape 8"/>
          <p:cNvSpPr txBox="1"/>
          <p:nvPr/>
        </p:nvSpPr>
        <p:spPr>
          <a:xfrm>
            <a:off x="432360" y="2109240"/>
            <a:ext cx="9193680" cy="40240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Courier New"/>
                <a:ea typeface="DejaVu Sans"/>
              </a:rPr>
              <a:t>ls</a:t>
            </a: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 = List what’s in the directory, either the directory you’re in or another directory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2400" spc="-1" strike="noStrike">
                <a:solidFill>
                  <a:srgbClr val="000000"/>
                </a:solidFill>
                <a:latin typeface="Courier New"/>
                <a:ea typeface="DejaVu Sans"/>
              </a:rPr>
              <a:t>[guest@login01 ~]$ ls /</a:t>
            </a:r>
            <a:endParaRPr b="0" lang="en-US" sz="24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24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2400" spc="-1" strike="noStrike">
                <a:solidFill>
                  <a:srgbClr val="000000"/>
                </a:solidFill>
                <a:latin typeface="Courier New"/>
                <a:ea typeface="DejaVu Sans"/>
              </a:rPr>
              <a:t>act  boot  dev  export  HCP  lib  lost+found  misc  net  opt  root  scratch  srv  tmp  var  bin  cgroup  etc  grub.txt  home  lib64  media  mnt  NRG  proc  sbin  selinux  sys  usr</a:t>
            </a:r>
            <a:endParaRPr b="0" lang="en-US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" name="CustomShape 1"/>
          <p:cNvSpPr/>
          <p:nvPr/>
        </p:nvSpPr>
        <p:spPr>
          <a:xfrm>
            <a:off x="503280" y="300960"/>
            <a:ext cx="9067680" cy="12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DejaVu Sans"/>
              </a:rPr>
              <a:t>Basic Unix commands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601" name="CustomShape 2"/>
          <p:cNvSpPr/>
          <p:nvPr/>
        </p:nvSpPr>
        <p:spPr>
          <a:xfrm>
            <a:off x="503280" y="1769040"/>
            <a:ext cx="9067680" cy="438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pic>
        <p:nvPicPr>
          <p:cNvPr id="602" name="Picture 40" descr=""/>
          <p:cNvPicPr/>
          <p:nvPr/>
        </p:nvPicPr>
        <p:blipFill>
          <a:blip r:embed="rId1"/>
          <a:stretch/>
        </p:blipFill>
        <p:spPr>
          <a:xfrm>
            <a:off x="4143600" y="6585480"/>
            <a:ext cx="1789200" cy="856800"/>
          </a:xfrm>
          <a:prstGeom prst="rect">
            <a:avLst/>
          </a:prstGeom>
          <a:ln>
            <a:noFill/>
          </a:ln>
        </p:spPr>
      </p:pic>
      <p:pic>
        <p:nvPicPr>
          <p:cNvPr id="603" name="Picture 41" descr=""/>
          <p:cNvPicPr/>
          <p:nvPr/>
        </p:nvPicPr>
        <p:blipFill>
          <a:blip r:embed="rId2"/>
          <a:stretch/>
        </p:blipFill>
        <p:spPr>
          <a:xfrm>
            <a:off x="336960" y="6549840"/>
            <a:ext cx="3046320" cy="856800"/>
          </a:xfrm>
          <a:prstGeom prst="rect">
            <a:avLst/>
          </a:prstGeom>
          <a:ln>
            <a:noFill/>
          </a:ln>
        </p:spPr>
      </p:pic>
      <p:sp>
        <p:nvSpPr>
          <p:cNvPr id="604" name="CustomShape 3"/>
          <p:cNvSpPr/>
          <p:nvPr/>
        </p:nvSpPr>
        <p:spPr>
          <a:xfrm>
            <a:off x="360" y="7470720"/>
            <a:ext cx="10075680" cy="9108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605" name="CustomShape 4"/>
          <p:cNvSpPr/>
          <p:nvPr/>
        </p:nvSpPr>
        <p:spPr>
          <a:xfrm>
            <a:off x="360" y="0"/>
            <a:ext cx="10075680" cy="27396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606" name="" descr=""/>
          <p:cNvPicPr/>
          <p:nvPr/>
        </p:nvPicPr>
        <p:blipFill>
          <a:blip r:embed="rId3"/>
          <a:stretch/>
        </p:blipFill>
        <p:spPr>
          <a:xfrm>
            <a:off x="7589520" y="6583680"/>
            <a:ext cx="2377440" cy="846000"/>
          </a:xfrm>
          <a:prstGeom prst="rect">
            <a:avLst/>
          </a:prstGeom>
          <a:ln>
            <a:noFill/>
          </a:ln>
        </p:spPr>
      </p:pic>
      <p:sp>
        <p:nvSpPr>
          <p:cNvPr id="607" name="TextShape 5"/>
          <p:cNvSpPr txBox="1"/>
          <p:nvPr/>
        </p:nvSpPr>
        <p:spPr>
          <a:xfrm>
            <a:off x="731520" y="1903320"/>
            <a:ext cx="8869680" cy="3736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sp>
        <p:nvSpPr>
          <p:cNvPr id="608" name="TextShape 6"/>
          <p:cNvSpPr txBox="1"/>
          <p:nvPr/>
        </p:nvSpPr>
        <p:spPr>
          <a:xfrm>
            <a:off x="559800" y="1645920"/>
            <a:ext cx="8939160" cy="41925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endParaRPr b="0" lang="en-US" sz="1800" spc="-1" strike="noStrike">
              <a:latin typeface="Arial"/>
            </a:endParaRPr>
          </a:p>
          <a:p>
            <a:endParaRPr b="0" lang="en-US" sz="1800" spc="-1" strike="noStrike">
              <a:latin typeface="Arial"/>
            </a:endParaRPr>
          </a:p>
        </p:txBody>
      </p:sp>
      <p:sp>
        <p:nvSpPr>
          <p:cNvPr id="609" name="TextShape 7"/>
          <p:cNvSpPr txBox="1"/>
          <p:nvPr/>
        </p:nvSpPr>
        <p:spPr>
          <a:xfrm>
            <a:off x="822960" y="1737360"/>
            <a:ext cx="7955280" cy="46479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sp>
        <p:nvSpPr>
          <p:cNvPr id="610" name="TextShape 8"/>
          <p:cNvSpPr txBox="1"/>
          <p:nvPr/>
        </p:nvSpPr>
        <p:spPr>
          <a:xfrm>
            <a:off x="432360" y="2109240"/>
            <a:ext cx="9193680" cy="33253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Courier New"/>
                <a:ea typeface="DejaVu Sans"/>
              </a:rPr>
              <a:t>cd</a:t>
            </a: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 = Change Directory, move to a different directory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Courier New"/>
                <a:ea typeface="DejaVu Sans"/>
              </a:rPr>
              <a:t>[guest@login01 ~]$ cd /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Courier New"/>
                <a:ea typeface="DejaVu Sans"/>
              </a:rPr>
              <a:t>[guest@login01 /]$ </a:t>
            </a:r>
            <a:endParaRPr b="0" lang="en-US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1" name="CustomShape 1"/>
          <p:cNvSpPr/>
          <p:nvPr/>
        </p:nvSpPr>
        <p:spPr>
          <a:xfrm>
            <a:off x="503280" y="300960"/>
            <a:ext cx="9067680" cy="12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DejaVu Sans"/>
              </a:rPr>
              <a:t>Basic Unix commands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612" name="CustomShape 2"/>
          <p:cNvSpPr/>
          <p:nvPr/>
        </p:nvSpPr>
        <p:spPr>
          <a:xfrm>
            <a:off x="503280" y="1769040"/>
            <a:ext cx="9067680" cy="438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pic>
        <p:nvPicPr>
          <p:cNvPr id="613" name="Picture 40" descr=""/>
          <p:cNvPicPr/>
          <p:nvPr/>
        </p:nvPicPr>
        <p:blipFill>
          <a:blip r:embed="rId1"/>
          <a:stretch/>
        </p:blipFill>
        <p:spPr>
          <a:xfrm>
            <a:off x="4143600" y="6585480"/>
            <a:ext cx="1789200" cy="856800"/>
          </a:xfrm>
          <a:prstGeom prst="rect">
            <a:avLst/>
          </a:prstGeom>
          <a:ln>
            <a:noFill/>
          </a:ln>
        </p:spPr>
      </p:pic>
      <p:pic>
        <p:nvPicPr>
          <p:cNvPr id="614" name="Picture 41" descr=""/>
          <p:cNvPicPr/>
          <p:nvPr/>
        </p:nvPicPr>
        <p:blipFill>
          <a:blip r:embed="rId2"/>
          <a:stretch/>
        </p:blipFill>
        <p:spPr>
          <a:xfrm>
            <a:off x="336960" y="6549840"/>
            <a:ext cx="3046320" cy="856800"/>
          </a:xfrm>
          <a:prstGeom prst="rect">
            <a:avLst/>
          </a:prstGeom>
          <a:ln>
            <a:noFill/>
          </a:ln>
        </p:spPr>
      </p:pic>
      <p:sp>
        <p:nvSpPr>
          <p:cNvPr id="615" name="CustomShape 3"/>
          <p:cNvSpPr/>
          <p:nvPr/>
        </p:nvSpPr>
        <p:spPr>
          <a:xfrm>
            <a:off x="360" y="7470720"/>
            <a:ext cx="10075680" cy="9108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616" name="CustomShape 4"/>
          <p:cNvSpPr/>
          <p:nvPr/>
        </p:nvSpPr>
        <p:spPr>
          <a:xfrm>
            <a:off x="360" y="0"/>
            <a:ext cx="10075680" cy="27396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617" name="" descr=""/>
          <p:cNvPicPr/>
          <p:nvPr/>
        </p:nvPicPr>
        <p:blipFill>
          <a:blip r:embed="rId3"/>
          <a:stretch/>
        </p:blipFill>
        <p:spPr>
          <a:xfrm>
            <a:off x="7589520" y="6583680"/>
            <a:ext cx="2377440" cy="846000"/>
          </a:xfrm>
          <a:prstGeom prst="rect">
            <a:avLst/>
          </a:prstGeom>
          <a:ln>
            <a:noFill/>
          </a:ln>
        </p:spPr>
      </p:pic>
      <p:sp>
        <p:nvSpPr>
          <p:cNvPr id="618" name="TextShape 5"/>
          <p:cNvSpPr txBox="1"/>
          <p:nvPr/>
        </p:nvSpPr>
        <p:spPr>
          <a:xfrm>
            <a:off x="731520" y="1903320"/>
            <a:ext cx="8869680" cy="3736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sp>
        <p:nvSpPr>
          <p:cNvPr id="619" name="TextShape 6"/>
          <p:cNvSpPr txBox="1"/>
          <p:nvPr/>
        </p:nvSpPr>
        <p:spPr>
          <a:xfrm>
            <a:off x="559800" y="1645920"/>
            <a:ext cx="8939160" cy="41925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endParaRPr b="0" lang="en-US" sz="1800" spc="-1" strike="noStrike">
              <a:latin typeface="Arial"/>
            </a:endParaRPr>
          </a:p>
          <a:p>
            <a:endParaRPr b="0" lang="en-US" sz="1800" spc="-1" strike="noStrike">
              <a:latin typeface="Arial"/>
            </a:endParaRPr>
          </a:p>
        </p:txBody>
      </p:sp>
      <p:sp>
        <p:nvSpPr>
          <p:cNvPr id="620" name="TextShape 7"/>
          <p:cNvSpPr txBox="1"/>
          <p:nvPr/>
        </p:nvSpPr>
        <p:spPr>
          <a:xfrm>
            <a:off x="822960" y="1737360"/>
            <a:ext cx="7955280" cy="46479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sp>
        <p:nvSpPr>
          <p:cNvPr id="621" name="TextShape 8"/>
          <p:cNvSpPr txBox="1"/>
          <p:nvPr/>
        </p:nvSpPr>
        <p:spPr>
          <a:xfrm>
            <a:off x="432360" y="2109240"/>
            <a:ext cx="9193680" cy="33253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Courier New"/>
                <a:ea typeface="DejaVu Sans"/>
              </a:rPr>
              <a:t>pwd</a:t>
            </a: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 = Print Working Directory, returns your current location in the file-tree structure (also called your working directory)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Courier New"/>
                <a:ea typeface="DejaVu Sans"/>
              </a:rPr>
              <a:t>[guest@login01 ~]$ pwd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Courier New"/>
                <a:ea typeface="DejaVu Sans"/>
              </a:rPr>
              <a:t>/home/guest</a:t>
            </a:r>
            <a:endParaRPr b="0" lang="en-US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2" name="CustomShape 1"/>
          <p:cNvSpPr/>
          <p:nvPr/>
        </p:nvSpPr>
        <p:spPr>
          <a:xfrm>
            <a:off x="503280" y="300960"/>
            <a:ext cx="9067680" cy="12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DejaVu Sans"/>
              </a:rPr>
              <a:t>Manipulating Files &amp; Directories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623" name="CustomShape 2"/>
          <p:cNvSpPr/>
          <p:nvPr/>
        </p:nvSpPr>
        <p:spPr>
          <a:xfrm>
            <a:off x="503280" y="1769040"/>
            <a:ext cx="9067680" cy="438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pic>
        <p:nvPicPr>
          <p:cNvPr id="624" name="Picture 40" descr=""/>
          <p:cNvPicPr/>
          <p:nvPr/>
        </p:nvPicPr>
        <p:blipFill>
          <a:blip r:embed="rId1"/>
          <a:stretch/>
        </p:blipFill>
        <p:spPr>
          <a:xfrm>
            <a:off x="4143600" y="6585480"/>
            <a:ext cx="1789200" cy="856800"/>
          </a:xfrm>
          <a:prstGeom prst="rect">
            <a:avLst/>
          </a:prstGeom>
          <a:ln>
            <a:noFill/>
          </a:ln>
        </p:spPr>
      </p:pic>
      <p:pic>
        <p:nvPicPr>
          <p:cNvPr id="625" name="Picture 41" descr=""/>
          <p:cNvPicPr/>
          <p:nvPr/>
        </p:nvPicPr>
        <p:blipFill>
          <a:blip r:embed="rId2"/>
          <a:stretch/>
        </p:blipFill>
        <p:spPr>
          <a:xfrm>
            <a:off x="336960" y="6549840"/>
            <a:ext cx="3046320" cy="856800"/>
          </a:xfrm>
          <a:prstGeom prst="rect">
            <a:avLst/>
          </a:prstGeom>
          <a:ln>
            <a:noFill/>
          </a:ln>
        </p:spPr>
      </p:pic>
      <p:sp>
        <p:nvSpPr>
          <p:cNvPr id="626" name="CustomShape 3"/>
          <p:cNvSpPr/>
          <p:nvPr/>
        </p:nvSpPr>
        <p:spPr>
          <a:xfrm>
            <a:off x="360" y="7470720"/>
            <a:ext cx="10075680" cy="9108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627" name="CustomShape 4"/>
          <p:cNvSpPr/>
          <p:nvPr/>
        </p:nvSpPr>
        <p:spPr>
          <a:xfrm>
            <a:off x="360" y="0"/>
            <a:ext cx="10075680" cy="27396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628" name="" descr=""/>
          <p:cNvPicPr/>
          <p:nvPr/>
        </p:nvPicPr>
        <p:blipFill>
          <a:blip r:embed="rId3"/>
          <a:stretch/>
        </p:blipFill>
        <p:spPr>
          <a:xfrm>
            <a:off x="7589520" y="6583680"/>
            <a:ext cx="2377440" cy="846000"/>
          </a:xfrm>
          <a:prstGeom prst="rect">
            <a:avLst/>
          </a:prstGeom>
          <a:ln>
            <a:noFill/>
          </a:ln>
        </p:spPr>
      </p:pic>
      <p:sp>
        <p:nvSpPr>
          <p:cNvPr id="629" name="TextShape 5"/>
          <p:cNvSpPr txBox="1"/>
          <p:nvPr/>
        </p:nvSpPr>
        <p:spPr>
          <a:xfrm>
            <a:off x="731520" y="1903320"/>
            <a:ext cx="8869680" cy="3736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sp>
        <p:nvSpPr>
          <p:cNvPr id="630" name="TextShape 6"/>
          <p:cNvSpPr txBox="1"/>
          <p:nvPr/>
        </p:nvSpPr>
        <p:spPr>
          <a:xfrm>
            <a:off x="559800" y="1645920"/>
            <a:ext cx="8939160" cy="41925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endParaRPr b="0" lang="en-US" sz="1800" spc="-1" strike="noStrike">
              <a:latin typeface="Arial"/>
            </a:endParaRPr>
          </a:p>
          <a:p>
            <a:endParaRPr b="0" lang="en-US" sz="1800" spc="-1" strike="noStrike">
              <a:latin typeface="Arial"/>
            </a:endParaRPr>
          </a:p>
        </p:txBody>
      </p:sp>
      <p:sp>
        <p:nvSpPr>
          <p:cNvPr id="631" name="TextShape 7"/>
          <p:cNvSpPr txBox="1"/>
          <p:nvPr/>
        </p:nvSpPr>
        <p:spPr>
          <a:xfrm>
            <a:off x="822960" y="1737360"/>
            <a:ext cx="7955280" cy="46479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sp>
        <p:nvSpPr>
          <p:cNvPr id="632" name="TextShape 8"/>
          <p:cNvSpPr txBox="1"/>
          <p:nvPr/>
        </p:nvSpPr>
        <p:spPr>
          <a:xfrm>
            <a:off x="432360" y="2109240"/>
            <a:ext cx="9193680" cy="39945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Courier New"/>
                <a:ea typeface="DejaVu Sans"/>
              </a:rPr>
              <a:t>mkdir</a:t>
            </a: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 = Make Directory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Courier New"/>
                <a:ea typeface="DejaVu Sans"/>
              </a:rPr>
              <a:t>mv</a:t>
            </a: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 = Move a file or directory from A to B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Courier New"/>
                <a:ea typeface="DejaVu Sans"/>
              </a:rPr>
              <a:t>[guest@login01 ~]$ mkdir ~/tmp/Data</a:t>
            </a:r>
            <a:endParaRPr b="0" lang="en-US" sz="20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20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Courier New"/>
                <a:ea typeface="DejaVu Sans"/>
              </a:rPr>
              <a:t>[guest@login01 ~]$ mv ~/tmp/study_data.csv ~/tmp/Data</a:t>
            </a:r>
            <a:endParaRPr b="0" lang="en-US" sz="20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20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Courier New"/>
                <a:ea typeface="DejaVu Sans"/>
              </a:rPr>
              <a:t>[guest@login01 ~]$ ls ~/tmp/Data</a:t>
            </a:r>
            <a:endParaRPr b="0" lang="en-US" sz="20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Courier New"/>
                <a:ea typeface="DejaVu Sans"/>
              </a:rPr>
              <a:t>study_data.csv</a:t>
            </a:r>
            <a:endParaRPr b="0" lang="en-US" sz="2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3" name="CustomShape 1"/>
          <p:cNvSpPr/>
          <p:nvPr/>
        </p:nvSpPr>
        <p:spPr>
          <a:xfrm>
            <a:off x="503280" y="300960"/>
            <a:ext cx="9067680" cy="12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DejaVu Sans"/>
              </a:rPr>
              <a:t>Manipulating Files &amp; Directories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634" name="CustomShape 2"/>
          <p:cNvSpPr/>
          <p:nvPr/>
        </p:nvSpPr>
        <p:spPr>
          <a:xfrm>
            <a:off x="503280" y="1769040"/>
            <a:ext cx="9067680" cy="438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pic>
        <p:nvPicPr>
          <p:cNvPr id="635" name="Picture 40" descr=""/>
          <p:cNvPicPr/>
          <p:nvPr/>
        </p:nvPicPr>
        <p:blipFill>
          <a:blip r:embed="rId1"/>
          <a:stretch/>
        </p:blipFill>
        <p:spPr>
          <a:xfrm>
            <a:off x="4143600" y="6585480"/>
            <a:ext cx="1789200" cy="856800"/>
          </a:xfrm>
          <a:prstGeom prst="rect">
            <a:avLst/>
          </a:prstGeom>
          <a:ln>
            <a:noFill/>
          </a:ln>
        </p:spPr>
      </p:pic>
      <p:pic>
        <p:nvPicPr>
          <p:cNvPr id="636" name="Picture 41" descr=""/>
          <p:cNvPicPr/>
          <p:nvPr/>
        </p:nvPicPr>
        <p:blipFill>
          <a:blip r:embed="rId2"/>
          <a:stretch/>
        </p:blipFill>
        <p:spPr>
          <a:xfrm>
            <a:off x="336960" y="6549840"/>
            <a:ext cx="3046320" cy="856800"/>
          </a:xfrm>
          <a:prstGeom prst="rect">
            <a:avLst/>
          </a:prstGeom>
          <a:ln>
            <a:noFill/>
          </a:ln>
        </p:spPr>
      </p:pic>
      <p:sp>
        <p:nvSpPr>
          <p:cNvPr id="637" name="CustomShape 3"/>
          <p:cNvSpPr/>
          <p:nvPr/>
        </p:nvSpPr>
        <p:spPr>
          <a:xfrm>
            <a:off x="360" y="7470720"/>
            <a:ext cx="10075680" cy="9108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638" name="CustomShape 4"/>
          <p:cNvSpPr/>
          <p:nvPr/>
        </p:nvSpPr>
        <p:spPr>
          <a:xfrm>
            <a:off x="360" y="0"/>
            <a:ext cx="10075680" cy="27396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639" name="" descr=""/>
          <p:cNvPicPr/>
          <p:nvPr/>
        </p:nvPicPr>
        <p:blipFill>
          <a:blip r:embed="rId3"/>
          <a:stretch/>
        </p:blipFill>
        <p:spPr>
          <a:xfrm>
            <a:off x="7589520" y="6583680"/>
            <a:ext cx="2377440" cy="846000"/>
          </a:xfrm>
          <a:prstGeom prst="rect">
            <a:avLst/>
          </a:prstGeom>
          <a:ln>
            <a:noFill/>
          </a:ln>
        </p:spPr>
      </p:pic>
      <p:sp>
        <p:nvSpPr>
          <p:cNvPr id="640" name="TextShape 5"/>
          <p:cNvSpPr txBox="1"/>
          <p:nvPr/>
        </p:nvSpPr>
        <p:spPr>
          <a:xfrm>
            <a:off x="731520" y="1903320"/>
            <a:ext cx="8869680" cy="3736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sp>
        <p:nvSpPr>
          <p:cNvPr id="641" name="TextShape 6"/>
          <p:cNvSpPr txBox="1"/>
          <p:nvPr/>
        </p:nvSpPr>
        <p:spPr>
          <a:xfrm>
            <a:off x="559800" y="1645920"/>
            <a:ext cx="8939160" cy="41925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endParaRPr b="0" lang="en-US" sz="1800" spc="-1" strike="noStrike">
              <a:latin typeface="Arial"/>
            </a:endParaRPr>
          </a:p>
          <a:p>
            <a:endParaRPr b="0" lang="en-US" sz="1800" spc="-1" strike="noStrike">
              <a:latin typeface="Arial"/>
            </a:endParaRPr>
          </a:p>
        </p:txBody>
      </p:sp>
      <p:sp>
        <p:nvSpPr>
          <p:cNvPr id="642" name="TextShape 7"/>
          <p:cNvSpPr txBox="1"/>
          <p:nvPr/>
        </p:nvSpPr>
        <p:spPr>
          <a:xfrm>
            <a:off x="822960" y="1737360"/>
            <a:ext cx="7955280" cy="46479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sp>
        <p:nvSpPr>
          <p:cNvPr id="643" name="TextShape 8"/>
          <p:cNvSpPr txBox="1"/>
          <p:nvPr/>
        </p:nvSpPr>
        <p:spPr>
          <a:xfrm>
            <a:off x="432360" y="2109240"/>
            <a:ext cx="9193680" cy="42872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Courier New"/>
                <a:ea typeface="DejaVu Sans"/>
              </a:rPr>
              <a:t>rm</a:t>
            </a: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 = Remove file or directory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Courier New"/>
                <a:ea typeface="DejaVu Sans"/>
              </a:rPr>
              <a:t>rmdir</a:t>
            </a: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 = Remove Directory (directory must be empty)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Courier New"/>
                <a:ea typeface="DejaVu Sans"/>
              </a:rPr>
              <a:t>[guest@login01 ~]$ rm ~/tmp/Data/study_data.csv</a:t>
            </a:r>
            <a:endParaRPr b="0" lang="en-US" sz="20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20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Courier New"/>
                <a:ea typeface="DejaVu Sans"/>
              </a:rPr>
              <a:t>[guest@login01 ~]$ rmdir ~/tmp/Data</a:t>
            </a:r>
            <a:endParaRPr b="0" lang="en-US" sz="20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20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Courier New"/>
                <a:ea typeface="DejaVu Sans"/>
              </a:rPr>
              <a:t>[guest@login01 ~]$ ls ~/tmp/Data</a:t>
            </a:r>
            <a:endParaRPr b="0" lang="en-US" sz="20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Courier New"/>
                <a:ea typeface="DejaVu Sans"/>
              </a:rPr>
              <a:t>ls: cannot access /home/guest/tmp/Data: No such file or directory</a:t>
            </a:r>
            <a:endParaRPr b="0" lang="en-US" sz="2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4" name="CustomShape 1"/>
          <p:cNvSpPr/>
          <p:nvPr/>
        </p:nvSpPr>
        <p:spPr>
          <a:xfrm>
            <a:off x="503280" y="300960"/>
            <a:ext cx="9067680" cy="12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DejaVu Sans"/>
              </a:rPr>
              <a:t>Unix’s Most Dangerous Command!!!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645" name="CustomShape 2"/>
          <p:cNvSpPr/>
          <p:nvPr/>
        </p:nvSpPr>
        <p:spPr>
          <a:xfrm>
            <a:off x="503280" y="1769040"/>
            <a:ext cx="9067680" cy="438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pic>
        <p:nvPicPr>
          <p:cNvPr id="646" name="Picture 40" descr=""/>
          <p:cNvPicPr/>
          <p:nvPr/>
        </p:nvPicPr>
        <p:blipFill>
          <a:blip r:embed="rId1"/>
          <a:stretch/>
        </p:blipFill>
        <p:spPr>
          <a:xfrm>
            <a:off x="4143600" y="6585480"/>
            <a:ext cx="1789200" cy="856800"/>
          </a:xfrm>
          <a:prstGeom prst="rect">
            <a:avLst/>
          </a:prstGeom>
          <a:ln>
            <a:noFill/>
          </a:ln>
        </p:spPr>
      </p:pic>
      <p:pic>
        <p:nvPicPr>
          <p:cNvPr id="647" name="Picture 41" descr=""/>
          <p:cNvPicPr/>
          <p:nvPr/>
        </p:nvPicPr>
        <p:blipFill>
          <a:blip r:embed="rId2"/>
          <a:stretch/>
        </p:blipFill>
        <p:spPr>
          <a:xfrm>
            <a:off x="336960" y="6549840"/>
            <a:ext cx="3046320" cy="856800"/>
          </a:xfrm>
          <a:prstGeom prst="rect">
            <a:avLst/>
          </a:prstGeom>
          <a:ln>
            <a:noFill/>
          </a:ln>
        </p:spPr>
      </p:pic>
      <p:sp>
        <p:nvSpPr>
          <p:cNvPr id="648" name="CustomShape 3"/>
          <p:cNvSpPr/>
          <p:nvPr/>
        </p:nvSpPr>
        <p:spPr>
          <a:xfrm>
            <a:off x="360" y="7470720"/>
            <a:ext cx="10075680" cy="9108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649" name="CustomShape 4"/>
          <p:cNvSpPr/>
          <p:nvPr/>
        </p:nvSpPr>
        <p:spPr>
          <a:xfrm>
            <a:off x="360" y="0"/>
            <a:ext cx="10075680" cy="27396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650" name="" descr=""/>
          <p:cNvPicPr/>
          <p:nvPr/>
        </p:nvPicPr>
        <p:blipFill>
          <a:blip r:embed="rId3"/>
          <a:stretch/>
        </p:blipFill>
        <p:spPr>
          <a:xfrm>
            <a:off x="7589520" y="6583680"/>
            <a:ext cx="2377440" cy="846000"/>
          </a:xfrm>
          <a:prstGeom prst="rect">
            <a:avLst/>
          </a:prstGeom>
          <a:ln>
            <a:noFill/>
          </a:ln>
        </p:spPr>
      </p:pic>
      <p:sp>
        <p:nvSpPr>
          <p:cNvPr id="651" name="TextShape 5"/>
          <p:cNvSpPr txBox="1"/>
          <p:nvPr/>
        </p:nvSpPr>
        <p:spPr>
          <a:xfrm>
            <a:off x="731520" y="1903320"/>
            <a:ext cx="8869680" cy="3736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sp>
        <p:nvSpPr>
          <p:cNvPr id="652" name="TextShape 6"/>
          <p:cNvSpPr txBox="1"/>
          <p:nvPr/>
        </p:nvSpPr>
        <p:spPr>
          <a:xfrm>
            <a:off x="559800" y="1645920"/>
            <a:ext cx="8939160" cy="41925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endParaRPr b="0" lang="en-US" sz="1800" spc="-1" strike="noStrike">
              <a:latin typeface="Arial"/>
            </a:endParaRPr>
          </a:p>
          <a:p>
            <a:endParaRPr b="0" lang="en-US" sz="1800" spc="-1" strike="noStrike">
              <a:latin typeface="Arial"/>
            </a:endParaRPr>
          </a:p>
        </p:txBody>
      </p:sp>
      <p:sp>
        <p:nvSpPr>
          <p:cNvPr id="653" name="TextShape 7"/>
          <p:cNvSpPr txBox="1"/>
          <p:nvPr/>
        </p:nvSpPr>
        <p:spPr>
          <a:xfrm>
            <a:off x="822960" y="1737360"/>
            <a:ext cx="7955280" cy="46479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sp>
        <p:nvSpPr>
          <p:cNvPr id="654" name="TextShape 8"/>
          <p:cNvSpPr txBox="1"/>
          <p:nvPr/>
        </p:nvSpPr>
        <p:spPr>
          <a:xfrm>
            <a:off x="432360" y="2109240"/>
            <a:ext cx="9193680" cy="38221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Courier New"/>
                <a:ea typeface="DejaVu Sans"/>
              </a:rPr>
              <a:t>rm -rf</a:t>
            </a: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 = recursively (</a:t>
            </a:r>
            <a:r>
              <a:rPr b="0" lang="en-US" sz="3200" spc="-1" strike="noStrike">
                <a:solidFill>
                  <a:srgbClr val="000000"/>
                </a:solidFill>
                <a:latin typeface="Courier New"/>
                <a:ea typeface="DejaVu Sans"/>
              </a:rPr>
              <a:t>r</a:t>
            </a: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) go through directory and delete any files encountered. Force (</a:t>
            </a:r>
            <a:r>
              <a:rPr b="0" lang="en-US" sz="3200" spc="-1" strike="noStrike">
                <a:solidFill>
                  <a:srgbClr val="000000"/>
                </a:solidFill>
                <a:latin typeface="Courier New"/>
                <a:ea typeface="DejaVu Sans"/>
              </a:rPr>
              <a:t>f</a:t>
            </a: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) the removal (don’t bother prompting me)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Courier New"/>
                <a:ea typeface="DejaVu Sans"/>
              </a:rPr>
              <a:t>[guest@login01 ~]$ mkdir ~/tmp/Images</a:t>
            </a:r>
            <a:endParaRPr b="0" lang="en-US" sz="20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20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Courier New"/>
                <a:ea typeface="DejaVu Sans"/>
              </a:rPr>
              <a:t>[guest@login01 ~]$ mv ~/control.dicom ~/tmp/Images</a:t>
            </a:r>
            <a:endParaRPr b="0" lang="en-US" sz="20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20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Courier New"/>
                <a:ea typeface="DejaVu Sans"/>
              </a:rPr>
              <a:t>[guest@login01 ~]$ ls ~/tmp/Images</a:t>
            </a:r>
            <a:endParaRPr b="0" lang="en-US" sz="20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Courier New"/>
                <a:ea typeface="DejaVu Sans"/>
              </a:rPr>
              <a:t>control.dicom</a:t>
            </a:r>
            <a:endParaRPr b="0" lang="en-US" sz="2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" name="CustomShape 1"/>
          <p:cNvSpPr/>
          <p:nvPr/>
        </p:nvSpPr>
        <p:spPr>
          <a:xfrm>
            <a:off x="503280" y="300960"/>
            <a:ext cx="9067680" cy="12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DejaVu Sans"/>
              </a:rPr>
              <a:t>Unix’s Most Dangerous Command!!!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656" name="CustomShape 2"/>
          <p:cNvSpPr/>
          <p:nvPr/>
        </p:nvSpPr>
        <p:spPr>
          <a:xfrm>
            <a:off x="503280" y="1769040"/>
            <a:ext cx="9067680" cy="438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pic>
        <p:nvPicPr>
          <p:cNvPr id="657" name="Picture 40" descr=""/>
          <p:cNvPicPr/>
          <p:nvPr/>
        </p:nvPicPr>
        <p:blipFill>
          <a:blip r:embed="rId1"/>
          <a:stretch/>
        </p:blipFill>
        <p:spPr>
          <a:xfrm>
            <a:off x="4143600" y="6585480"/>
            <a:ext cx="1789200" cy="856800"/>
          </a:xfrm>
          <a:prstGeom prst="rect">
            <a:avLst/>
          </a:prstGeom>
          <a:ln>
            <a:noFill/>
          </a:ln>
        </p:spPr>
      </p:pic>
      <p:pic>
        <p:nvPicPr>
          <p:cNvPr id="658" name="Picture 41" descr=""/>
          <p:cNvPicPr/>
          <p:nvPr/>
        </p:nvPicPr>
        <p:blipFill>
          <a:blip r:embed="rId2"/>
          <a:stretch/>
        </p:blipFill>
        <p:spPr>
          <a:xfrm>
            <a:off x="336960" y="6549840"/>
            <a:ext cx="3046320" cy="856800"/>
          </a:xfrm>
          <a:prstGeom prst="rect">
            <a:avLst/>
          </a:prstGeom>
          <a:ln>
            <a:noFill/>
          </a:ln>
        </p:spPr>
      </p:pic>
      <p:sp>
        <p:nvSpPr>
          <p:cNvPr id="659" name="CustomShape 3"/>
          <p:cNvSpPr/>
          <p:nvPr/>
        </p:nvSpPr>
        <p:spPr>
          <a:xfrm>
            <a:off x="360" y="7470720"/>
            <a:ext cx="10075680" cy="9108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660" name="CustomShape 4"/>
          <p:cNvSpPr/>
          <p:nvPr/>
        </p:nvSpPr>
        <p:spPr>
          <a:xfrm>
            <a:off x="360" y="0"/>
            <a:ext cx="10075680" cy="27396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661" name="" descr=""/>
          <p:cNvPicPr/>
          <p:nvPr/>
        </p:nvPicPr>
        <p:blipFill>
          <a:blip r:embed="rId3"/>
          <a:stretch/>
        </p:blipFill>
        <p:spPr>
          <a:xfrm>
            <a:off x="7589520" y="6583680"/>
            <a:ext cx="2377440" cy="846000"/>
          </a:xfrm>
          <a:prstGeom prst="rect">
            <a:avLst/>
          </a:prstGeom>
          <a:ln>
            <a:noFill/>
          </a:ln>
        </p:spPr>
      </p:pic>
      <p:sp>
        <p:nvSpPr>
          <p:cNvPr id="662" name="TextShape 5"/>
          <p:cNvSpPr txBox="1"/>
          <p:nvPr/>
        </p:nvSpPr>
        <p:spPr>
          <a:xfrm>
            <a:off x="731520" y="1903320"/>
            <a:ext cx="8869680" cy="3736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sp>
        <p:nvSpPr>
          <p:cNvPr id="663" name="TextShape 6"/>
          <p:cNvSpPr txBox="1"/>
          <p:nvPr/>
        </p:nvSpPr>
        <p:spPr>
          <a:xfrm>
            <a:off x="559800" y="1645920"/>
            <a:ext cx="8939160" cy="41925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endParaRPr b="0" lang="en-US" sz="1800" spc="-1" strike="noStrike">
              <a:latin typeface="Arial"/>
            </a:endParaRPr>
          </a:p>
          <a:p>
            <a:endParaRPr b="0" lang="en-US" sz="1800" spc="-1" strike="noStrike">
              <a:latin typeface="Arial"/>
            </a:endParaRPr>
          </a:p>
        </p:txBody>
      </p:sp>
      <p:sp>
        <p:nvSpPr>
          <p:cNvPr id="664" name="TextShape 7"/>
          <p:cNvSpPr txBox="1"/>
          <p:nvPr/>
        </p:nvSpPr>
        <p:spPr>
          <a:xfrm>
            <a:off x="822960" y="1737360"/>
            <a:ext cx="7955280" cy="46479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sp>
        <p:nvSpPr>
          <p:cNvPr id="665" name="TextShape 8"/>
          <p:cNvSpPr txBox="1"/>
          <p:nvPr/>
        </p:nvSpPr>
        <p:spPr>
          <a:xfrm>
            <a:off x="432360" y="2109240"/>
            <a:ext cx="9193680" cy="4402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Courier New"/>
                <a:ea typeface="DejaVu Sans"/>
              </a:rPr>
              <a:t>rm -rf</a:t>
            </a: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 = recursively (</a:t>
            </a:r>
            <a:r>
              <a:rPr b="0" lang="en-US" sz="3200" spc="-1" strike="noStrike">
                <a:solidFill>
                  <a:srgbClr val="000000"/>
                </a:solidFill>
                <a:latin typeface="Courier New"/>
                <a:ea typeface="DejaVu Sans"/>
              </a:rPr>
              <a:t>r</a:t>
            </a: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) go through directory and delete any files encountered. Force (</a:t>
            </a:r>
            <a:r>
              <a:rPr b="0" lang="en-US" sz="3200" spc="-1" strike="noStrike">
                <a:solidFill>
                  <a:srgbClr val="000000"/>
                </a:solidFill>
                <a:latin typeface="Courier New"/>
                <a:ea typeface="DejaVu Sans"/>
              </a:rPr>
              <a:t>f</a:t>
            </a: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) the removal (don’t bother prompting me)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Courier New"/>
                <a:ea typeface="DejaVu Sans"/>
              </a:rPr>
              <a:t>[guest@login01 ~]$ rmdir ~/tmp/Images</a:t>
            </a:r>
            <a:endParaRPr b="0" lang="en-US" sz="20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Courier New"/>
                <a:ea typeface="DejaVu Sans"/>
              </a:rPr>
              <a:t>rmdir: failed to remove ‘/home/guest/tmp/Images’:Directory not empty</a:t>
            </a:r>
            <a:endParaRPr b="0" lang="en-US" sz="20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20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Courier New"/>
                <a:ea typeface="DejaVu Sans"/>
              </a:rPr>
              <a:t>[guest@login01 ~]$ rm –rf ~/tmp/Images</a:t>
            </a:r>
            <a:endParaRPr b="0" lang="en-US" sz="20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20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Courier New"/>
                <a:ea typeface="DejaVu Sans"/>
              </a:rPr>
              <a:t>[guest@login01 ~]$ ls ~/tmp/Images</a:t>
            </a:r>
            <a:endParaRPr b="0" lang="en-US" sz="20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Courier New"/>
                <a:ea typeface="DejaVu Sans"/>
              </a:rPr>
              <a:t>ls: cannot access /home/guest/tmp/Images: No such file or directory</a:t>
            </a:r>
            <a:endParaRPr b="0" lang="en-US" sz="2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6" name="CustomShape 1"/>
          <p:cNvSpPr/>
          <p:nvPr/>
        </p:nvSpPr>
        <p:spPr>
          <a:xfrm>
            <a:off x="503280" y="300960"/>
            <a:ext cx="9067680" cy="12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0000"/>
                </a:solidFill>
                <a:latin typeface="Arial"/>
                <a:ea typeface="DejaVu Sans"/>
              </a:rPr>
              <a:t>Running Multiple Commands Simultaneously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667" name="CustomShape 2"/>
          <p:cNvSpPr/>
          <p:nvPr/>
        </p:nvSpPr>
        <p:spPr>
          <a:xfrm>
            <a:off x="503280" y="1769040"/>
            <a:ext cx="9067680" cy="438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pic>
        <p:nvPicPr>
          <p:cNvPr id="668" name="Picture 40" descr=""/>
          <p:cNvPicPr/>
          <p:nvPr/>
        </p:nvPicPr>
        <p:blipFill>
          <a:blip r:embed="rId1"/>
          <a:stretch/>
        </p:blipFill>
        <p:spPr>
          <a:xfrm>
            <a:off x="4143600" y="6585480"/>
            <a:ext cx="1789200" cy="856800"/>
          </a:xfrm>
          <a:prstGeom prst="rect">
            <a:avLst/>
          </a:prstGeom>
          <a:ln>
            <a:noFill/>
          </a:ln>
        </p:spPr>
      </p:pic>
      <p:pic>
        <p:nvPicPr>
          <p:cNvPr id="669" name="Picture 41" descr=""/>
          <p:cNvPicPr/>
          <p:nvPr/>
        </p:nvPicPr>
        <p:blipFill>
          <a:blip r:embed="rId2"/>
          <a:stretch/>
        </p:blipFill>
        <p:spPr>
          <a:xfrm>
            <a:off x="336960" y="6549840"/>
            <a:ext cx="3046320" cy="856800"/>
          </a:xfrm>
          <a:prstGeom prst="rect">
            <a:avLst/>
          </a:prstGeom>
          <a:ln>
            <a:noFill/>
          </a:ln>
        </p:spPr>
      </p:pic>
      <p:sp>
        <p:nvSpPr>
          <p:cNvPr id="670" name="CustomShape 3"/>
          <p:cNvSpPr/>
          <p:nvPr/>
        </p:nvSpPr>
        <p:spPr>
          <a:xfrm>
            <a:off x="360" y="7470720"/>
            <a:ext cx="10075680" cy="9108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671" name="CustomShape 4"/>
          <p:cNvSpPr/>
          <p:nvPr/>
        </p:nvSpPr>
        <p:spPr>
          <a:xfrm>
            <a:off x="360" y="0"/>
            <a:ext cx="10075680" cy="27396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672" name="" descr=""/>
          <p:cNvPicPr/>
          <p:nvPr/>
        </p:nvPicPr>
        <p:blipFill>
          <a:blip r:embed="rId3"/>
          <a:stretch/>
        </p:blipFill>
        <p:spPr>
          <a:xfrm>
            <a:off x="7589520" y="6583680"/>
            <a:ext cx="2377440" cy="846000"/>
          </a:xfrm>
          <a:prstGeom prst="rect">
            <a:avLst/>
          </a:prstGeom>
          <a:ln>
            <a:noFill/>
          </a:ln>
        </p:spPr>
      </p:pic>
      <p:sp>
        <p:nvSpPr>
          <p:cNvPr id="673" name="TextShape 5"/>
          <p:cNvSpPr txBox="1"/>
          <p:nvPr/>
        </p:nvSpPr>
        <p:spPr>
          <a:xfrm>
            <a:off x="731520" y="1903320"/>
            <a:ext cx="8869680" cy="3736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sp>
        <p:nvSpPr>
          <p:cNvPr id="674" name="TextShape 6"/>
          <p:cNvSpPr txBox="1"/>
          <p:nvPr/>
        </p:nvSpPr>
        <p:spPr>
          <a:xfrm>
            <a:off x="559800" y="1645920"/>
            <a:ext cx="8939160" cy="41925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endParaRPr b="0" lang="en-US" sz="1800" spc="-1" strike="noStrike">
              <a:latin typeface="Arial"/>
            </a:endParaRPr>
          </a:p>
          <a:p>
            <a:endParaRPr b="0" lang="en-US" sz="1800" spc="-1" strike="noStrike">
              <a:latin typeface="Arial"/>
            </a:endParaRPr>
          </a:p>
        </p:txBody>
      </p:sp>
      <p:sp>
        <p:nvSpPr>
          <p:cNvPr id="675" name="TextShape 7"/>
          <p:cNvSpPr txBox="1"/>
          <p:nvPr/>
        </p:nvSpPr>
        <p:spPr>
          <a:xfrm>
            <a:off x="822960" y="1737360"/>
            <a:ext cx="7955280" cy="46479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sp>
        <p:nvSpPr>
          <p:cNvPr id="676" name="TextShape 8"/>
          <p:cNvSpPr txBox="1"/>
          <p:nvPr/>
        </p:nvSpPr>
        <p:spPr>
          <a:xfrm>
            <a:off x="432360" y="2109240"/>
            <a:ext cx="9193680" cy="42015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When a command is executed, the shell doesn’t return to the prompt until the command has finished: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Courier New"/>
                <a:ea typeface="DejaVu Sans"/>
              </a:rPr>
              <a:t>[guest@login01 ~]$ sleep 30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But we often want to run other commands before the first command has finished (like a text editor)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CustomShape 1"/>
          <p:cNvSpPr/>
          <p:nvPr/>
        </p:nvSpPr>
        <p:spPr>
          <a:xfrm>
            <a:off x="503280" y="300960"/>
            <a:ext cx="9067680" cy="12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DejaVu Sans"/>
              </a:rPr>
              <a:t>How HPC impacts us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116" name="CustomShape 2"/>
          <p:cNvSpPr/>
          <p:nvPr/>
        </p:nvSpPr>
        <p:spPr>
          <a:xfrm>
            <a:off x="503280" y="1769040"/>
            <a:ext cx="9067680" cy="438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pic>
        <p:nvPicPr>
          <p:cNvPr id="117" name="Picture 40" descr=""/>
          <p:cNvPicPr/>
          <p:nvPr/>
        </p:nvPicPr>
        <p:blipFill>
          <a:blip r:embed="rId1"/>
          <a:stretch/>
        </p:blipFill>
        <p:spPr>
          <a:xfrm>
            <a:off x="4143600" y="6585480"/>
            <a:ext cx="1789200" cy="856800"/>
          </a:xfrm>
          <a:prstGeom prst="rect">
            <a:avLst/>
          </a:prstGeom>
          <a:ln>
            <a:noFill/>
          </a:ln>
        </p:spPr>
      </p:pic>
      <p:pic>
        <p:nvPicPr>
          <p:cNvPr id="118" name="Picture 41" descr=""/>
          <p:cNvPicPr/>
          <p:nvPr/>
        </p:nvPicPr>
        <p:blipFill>
          <a:blip r:embed="rId2"/>
          <a:stretch/>
        </p:blipFill>
        <p:spPr>
          <a:xfrm>
            <a:off x="336960" y="6549840"/>
            <a:ext cx="3046320" cy="856800"/>
          </a:xfrm>
          <a:prstGeom prst="rect">
            <a:avLst/>
          </a:prstGeom>
          <a:ln>
            <a:noFill/>
          </a:ln>
        </p:spPr>
      </p:pic>
      <p:sp>
        <p:nvSpPr>
          <p:cNvPr id="119" name="CustomShape 3"/>
          <p:cNvSpPr/>
          <p:nvPr/>
        </p:nvSpPr>
        <p:spPr>
          <a:xfrm>
            <a:off x="360" y="7470720"/>
            <a:ext cx="10075680" cy="9108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20" name="CustomShape 4"/>
          <p:cNvSpPr/>
          <p:nvPr/>
        </p:nvSpPr>
        <p:spPr>
          <a:xfrm>
            <a:off x="360" y="0"/>
            <a:ext cx="10075680" cy="27396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121" name="" descr=""/>
          <p:cNvPicPr/>
          <p:nvPr/>
        </p:nvPicPr>
        <p:blipFill>
          <a:blip r:embed="rId3"/>
          <a:stretch/>
        </p:blipFill>
        <p:spPr>
          <a:xfrm>
            <a:off x="7589520" y="6583680"/>
            <a:ext cx="2377440" cy="846000"/>
          </a:xfrm>
          <a:prstGeom prst="rect">
            <a:avLst/>
          </a:prstGeom>
          <a:ln>
            <a:noFill/>
          </a:ln>
        </p:spPr>
      </p:pic>
      <p:sp>
        <p:nvSpPr>
          <p:cNvPr id="122" name="TextShape 5"/>
          <p:cNvSpPr txBox="1"/>
          <p:nvPr/>
        </p:nvSpPr>
        <p:spPr>
          <a:xfrm>
            <a:off x="365760" y="2011680"/>
            <a:ext cx="6583680" cy="4192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Industry</a:t>
            </a:r>
            <a:endParaRPr b="0" lang="en-US" sz="3200" spc="-1" strike="noStrike">
              <a:latin typeface="Arial"/>
            </a:endParaRPr>
          </a:p>
          <a:p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Engineering</a:t>
            </a:r>
            <a:endParaRPr b="0" lang="en-US" sz="3200" spc="-1" strike="noStrike">
              <a:latin typeface="Arial"/>
            </a:endParaRPr>
          </a:p>
          <a:p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Oil &amp; Gas</a:t>
            </a:r>
            <a:endParaRPr b="0" lang="en-US" sz="3200" spc="-1" strike="noStrike">
              <a:latin typeface="Arial"/>
            </a:endParaRPr>
          </a:p>
          <a:p>
            <a:endParaRPr b="0" lang="en-US" sz="3200" spc="-1" strike="noStrike">
              <a:latin typeface="Arial"/>
            </a:endParaRPr>
          </a:p>
          <a:p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National Defense</a:t>
            </a:r>
            <a:endParaRPr b="0" lang="en-US" sz="3200" spc="-1" strike="noStrike">
              <a:latin typeface="Arial"/>
            </a:endParaRPr>
          </a:p>
          <a:p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Modeling of nuclear weapons</a:t>
            </a:r>
            <a:endParaRPr b="0" lang="en-US" sz="3200" spc="-1" strike="noStrike">
              <a:latin typeface="Arial"/>
            </a:endParaRPr>
          </a:p>
          <a:p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Cryptography/Cryptanalysis</a:t>
            </a:r>
            <a:endParaRPr b="0" lang="en-US" sz="3200" spc="-1" strike="noStrike">
              <a:latin typeface="Arial"/>
            </a:endParaRPr>
          </a:p>
        </p:txBody>
      </p:sp>
      <p:pic>
        <p:nvPicPr>
          <p:cNvPr id="123" name="Picture 8" descr=""/>
          <p:cNvPicPr/>
          <p:nvPr/>
        </p:nvPicPr>
        <p:blipFill>
          <a:blip r:embed="rId4"/>
          <a:stretch/>
        </p:blipFill>
        <p:spPr>
          <a:xfrm>
            <a:off x="5096160" y="1645920"/>
            <a:ext cx="4322160" cy="243108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7" name="CustomShape 1"/>
          <p:cNvSpPr/>
          <p:nvPr/>
        </p:nvSpPr>
        <p:spPr>
          <a:xfrm>
            <a:off x="503280" y="300960"/>
            <a:ext cx="9067680" cy="12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0000"/>
                </a:solidFill>
                <a:latin typeface="Arial"/>
                <a:ea typeface="DejaVu Sans"/>
              </a:rPr>
              <a:t>Running Multiple Commands Simultaneously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678" name="CustomShape 2"/>
          <p:cNvSpPr/>
          <p:nvPr/>
        </p:nvSpPr>
        <p:spPr>
          <a:xfrm>
            <a:off x="503280" y="1769040"/>
            <a:ext cx="9067680" cy="438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pic>
        <p:nvPicPr>
          <p:cNvPr id="679" name="Picture 40" descr=""/>
          <p:cNvPicPr/>
          <p:nvPr/>
        </p:nvPicPr>
        <p:blipFill>
          <a:blip r:embed="rId1"/>
          <a:stretch/>
        </p:blipFill>
        <p:spPr>
          <a:xfrm>
            <a:off x="4143600" y="6585480"/>
            <a:ext cx="1789200" cy="856800"/>
          </a:xfrm>
          <a:prstGeom prst="rect">
            <a:avLst/>
          </a:prstGeom>
          <a:ln>
            <a:noFill/>
          </a:ln>
        </p:spPr>
      </p:pic>
      <p:pic>
        <p:nvPicPr>
          <p:cNvPr id="680" name="Picture 41" descr=""/>
          <p:cNvPicPr/>
          <p:nvPr/>
        </p:nvPicPr>
        <p:blipFill>
          <a:blip r:embed="rId2"/>
          <a:stretch/>
        </p:blipFill>
        <p:spPr>
          <a:xfrm>
            <a:off x="336960" y="6549840"/>
            <a:ext cx="3046320" cy="856800"/>
          </a:xfrm>
          <a:prstGeom prst="rect">
            <a:avLst/>
          </a:prstGeom>
          <a:ln>
            <a:noFill/>
          </a:ln>
        </p:spPr>
      </p:pic>
      <p:sp>
        <p:nvSpPr>
          <p:cNvPr id="681" name="CustomShape 3"/>
          <p:cNvSpPr/>
          <p:nvPr/>
        </p:nvSpPr>
        <p:spPr>
          <a:xfrm>
            <a:off x="360" y="7470720"/>
            <a:ext cx="10075680" cy="9108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682" name="CustomShape 4"/>
          <p:cNvSpPr/>
          <p:nvPr/>
        </p:nvSpPr>
        <p:spPr>
          <a:xfrm>
            <a:off x="360" y="0"/>
            <a:ext cx="10075680" cy="27396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683" name="" descr=""/>
          <p:cNvPicPr/>
          <p:nvPr/>
        </p:nvPicPr>
        <p:blipFill>
          <a:blip r:embed="rId3"/>
          <a:stretch/>
        </p:blipFill>
        <p:spPr>
          <a:xfrm>
            <a:off x="7589520" y="6583680"/>
            <a:ext cx="2377440" cy="846000"/>
          </a:xfrm>
          <a:prstGeom prst="rect">
            <a:avLst/>
          </a:prstGeom>
          <a:ln>
            <a:noFill/>
          </a:ln>
        </p:spPr>
      </p:pic>
      <p:sp>
        <p:nvSpPr>
          <p:cNvPr id="684" name="TextShape 5"/>
          <p:cNvSpPr txBox="1"/>
          <p:nvPr/>
        </p:nvSpPr>
        <p:spPr>
          <a:xfrm>
            <a:off x="731520" y="1903320"/>
            <a:ext cx="8869680" cy="3736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sp>
        <p:nvSpPr>
          <p:cNvPr id="685" name="TextShape 6"/>
          <p:cNvSpPr txBox="1"/>
          <p:nvPr/>
        </p:nvSpPr>
        <p:spPr>
          <a:xfrm>
            <a:off x="559800" y="1645920"/>
            <a:ext cx="8939160" cy="41925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endParaRPr b="0" lang="en-US" sz="1800" spc="-1" strike="noStrike">
              <a:latin typeface="Arial"/>
            </a:endParaRPr>
          </a:p>
          <a:p>
            <a:endParaRPr b="0" lang="en-US" sz="1800" spc="-1" strike="noStrike">
              <a:latin typeface="Arial"/>
            </a:endParaRPr>
          </a:p>
        </p:txBody>
      </p:sp>
      <p:sp>
        <p:nvSpPr>
          <p:cNvPr id="686" name="TextShape 7"/>
          <p:cNvSpPr txBox="1"/>
          <p:nvPr/>
        </p:nvSpPr>
        <p:spPr>
          <a:xfrm>
            <a:off x="822960" y="1737360"/>
            <a:ext cx="7955280" cy="46479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sp>
        <p:nvSpPr>
          <p:cNvPr id="687" name="TextShape 8"/>
          <p:cNvSpPr txBox="1"/>
          <p:nvPr/>
        </p:nvSpPr>
        <p:spPr>
          <a:xfrm>
            <a:off x="432360" y="2109240"/>
            <a:ext cx="9193680" cy="37947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If we’ve already started the command, we can stop it (Ctrl-z) and background it (</a:t>
            </a:r>
            <a:r>
              <a:rPr b="0" lang="en-US" sz="3200" spc="-1" strike="noStrike">
                <a:solidFill>
                  <a:srgbClr val="000000"/>
                </a:solidFill>
                <a:latin typeface="Courier New"/>
                <a:ea typeface="DejaVu Sans"/>
              </a:rPr>
              <a:t>bg</a:t>
            </a: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):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Courier New"/>
                <a:ea typeface="DejaVu Sans"/>
              </a:rPr>
              <a:t>[guest@login01 ~]$ sleep 120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Courier New"/>
                <a:ea typeface="DejaVu Sans"/>
              </a:rPr>
              <a:t>^Z 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Courier New"/>
                <a:ea typeface="DejaVu Sans"/>
              </a:rPr>
              <a:t>[1]+ Stopped</a:t>
            </a:r>
            <a:r>
              <a:rPr b="0" lang="en-US" sz="3200" spc="-1" strike="noStrike">
                <a:solidFill>
                  <a:srgbClr val="000000"/>
                </a:solidFill>
                <a:latin typeface="Courier New"/>
                <a:ea typeface="DejaVu Sans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ourier New"/>
                <a:ea typeface="DejaVu Sans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Courier New"/>
                <a:ea typeface="DejaVu Sans"/>
              </a:rPr>
              <a:t>sleep 120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Courier New"/>
                <a:ea typeface="DejaVu Sans"/>
              </a:rPr>
              <a:t>[guest@login01 ~]$ bg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Courier New"/>
                <a:ea typeface="DejaVu Sans"/>
              </a:rPr>
              <a:t>[1]+ sleep 120&amp;</a:t>
            </a:r>
            <a:endParaRPr b="0" lang="en-US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8" name="CustomShape 1"/>
          <p:cNvSpPr/>
          <p:nvPr/>
        </p:nvSpPr>
        <p:spPr>
          <a:xfrm>
            <a:off x="503280" y="300960"/>
            <a:ext cx="9067680" cy="12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0000"/>
                </a:solidFill>
                <a:latin typeface="Arial"/>
                <a:ea typeface="DejaVu Sans"/>
              </a:rPr>
              <a:t>Running Multiple Commands Simultaneously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689" name="CustomShape 2"/>
          <p:cNvSpPr/>
          <p:nvPr/>
        </p:nvSpPr>
        <p:spPr>
          <a:xfrm>
            <a:off x="503280" y="1769040"/>
            <a:ext cx="9067680" cy="438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pic>
        <p:nvPicPr>
          <p:cNvPr id="690" name="Picture 40" descr=""/>
          <p:cNvPicPr/>
          <p:nvPr/>
        </p:nvPicPr>
        <p:blipFill>
          <a:blip r:embed="rId1"/>
          <a:stretch/>
        </p:blipFill>
        <p:spPr>
          <a:xfrm>
            <a:off x="4143600" y="6585480"/>
            <a:ext cx="1789200" cy="856800"/>
          </a:xfrm>
          <a:prstGeom prst="rect">
            <a:avLst/>
          </a:prstGeom>
          <a:ln>
            <a:noFill/>
          </a:ln>
        </p:spPr>
      </p:pic>
      <p:pic>
        <p:nvPicPr>
          <p:cNvPr id="691" name="Picture 41" descr=""/>
          <p:cNvPicPr/>
          <p:nvPr/>
        </p:nvPicPr>
        <p:blipFill>
          <a:blip r:embed="rId2"/>
          <a:stretch/>
        </p:blipFill>
        <p:spPr>
          <a:xfrm>
            <a:off x="336960" y="6549840"/>
            <a:ext cx="3046320" cy="856800"/>
          </a:xfrm>
          <a:prstGeom prst="rect">
            <a:avLst/>
          </a:prstGeom>
          <a:ln>
            <a:noFill/>
          </a:ln>
        </p:spPr>
      </p:pic>
      <p:sp>
        <p:nvSpPr>
          <p:cNvPr id="692" name="CustomShape 3"/>
          <p:cNvSpPr/>
          <p:nvPr/>
        </p:nvSpPr>
        <p:spPr>
          <a:xfrm>
            <a:off x="360" y="7470720"/>
            <a:ext cx="10075680" cy="9108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693" name="CustomShape 4"/>
          <p:cNvSpPr/>
          <p:nvPr/>
        </p:nvSpPr>
        <p:spPr>
          <a:xfrm>
            <a:off x="360" y="0"/>
            <a:ext cx="10075680" cy="27396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694" name="" descr=""/>
          <p:cNvPicPr/>
          <p:nvPr/>
        </p:nvPicPr>
        <p:blipFill>
          <a:blip r:embed="rId3"/>
          <a:stretch/>
        </p:blipFill>
        <p:spPr>
          <a:xfrm>
            <a:off x="7589520" y="6583680"/>
            <a:ext cx="2377440" cy="846000"/>
          </a:xfrm>
          <a:prstGeom prst="rect">
            <a:avLst/>
          </a:prstGeom>
          <a:ln>
            <a:noFill/>
          </a:ln>
        </p:spPr>
      </p:pic>
      <p:sp>
        <p:nvSpPr>
          <p:cNvPr id="695" name="TextShape 5"/>
          <p:cNvSpPr txBox="1"/>
          <p:nvPr/>
        </p:nvSpPr>
        <p:spPr>
          <a:xfrm>
            <a:off x="731520" y="1903320"/>
            <a:ext cx="8869680" cy="3736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sp>
        <p:nvSpPr>
          <p:cNvPr id="696" name="TextShape 6"/>
          <p:cNvSpPr txBox="1"/>
          <p:nvPr/>
        </p:nvSpPr>
        <p:spPr>
          <a:xfrm>
            <a:off x="559800" y="1645920"/>
            <a:ext cx="8939160" cy="41925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endParaRPr b="0" lang="en-US" sz="1800" spc="-1" strike="noStrike">
              <a:latin typeface="Arial"/>
            </a:endParaRPr>
          </a:p>
          <a:p>
            <a:endParaRPr b="0" lang="en-US" sz="1800" spc="-1" strike="noStrike">
              <a:latin typeface="Arial"/>
            </a:endParaRPr>
          </a:p>
        </p:txBody>
      </p:sp>
      <p:sp>
        <p:nvSpPr>
          <p:cNvPr id="697" name="TextShape 7"/>
          <p:cNvSpPr txBox="1"/>
          <p:nvPr/>
        </p:nvSpPr>
        <p:spPr>
          <a:xfrm>
            <a:off x="822960" y="1737360"/>
            <a:ext cx="7955280" cy="46479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sp>
        <p:nvSpPr>
          <p:cNvPr id="698" name="TextShape 8"/>
          <p:cNvSpPr txBox="1"/>
          <p:nvPr/>
        </p:nvSpPr>
        <p:spPr>
          <a:xfrm>
            <a:off x="432360" y="2109240"/>
            <a:ext cx="9193680" cy="37854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Alternatively, we can just start the process in the background by adding an ampersand (</a:t>
            </a:r>
            <a:r>
              <a:rPr b="0" lang="en-US" sz="3200" spc="-1" strike="noStrike">
                <a:solidFill>
                  <a:srgbClr val="000000"/>
                </a:solidFill>
                <a:latin typeface="Courier New"/>
                <a:ea typeface="DejaVu Sans"/>
              </a:rPr>
              <a:t>&amp;</a:t>
            </a: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) to the end of the command: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Courier New"/>
                <a:ea typeface="DejaVu Sans"/>
              </a:rPr>
              <a:t>[guest@login01 ~]$ emacs&amp;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Courier New"/>
                <a:ea typeface="DejaVu Sans"/>
              </a:rPr>
              <a:t>[3]16327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Courier New"/>
                <a:ea typeface="DejaVu Sans"/>
              </a:rPr>
              <a:t>[guest@login01 ~]$ 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9" name="CustomShape 1"/>
          <p:cNvSpPr/>
          <p:nvPr/>
        </p:nvSpPr>
        <p:spPr>
          <a:xfrm>
            <a:off x="503280" y="300960"/>
            <a:ext cx="9067680" cy="12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DejaVu Sans"/>
              </a:rPr>
              <a:t>Moving files to/from remote systems (like the UAMS cluster)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700" name="CustomShape 2"/>
          <p:cNvSpPr/>
          <p:nvPr/>
        </p:nvSpPr>
        <p:spPr>
          <a:xfrm>
            <a:off x="503280" y="1769040"/>
            <a:ext cx="9067680" cy="438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pic>
        <p:nvPicPr>
          <p:cNvPr id="701" name="Picture 40" descr=""/>
          <p:cNvPicPr/>
          <p:nvPr/>
        </p:nvPicPr>
        <p:blipFill>
          <a:blip r:embed="rId1"/>
          <a:stretch/>
        </p:blipFill>
        <p:spPr>
          <a:xfrm>
            <a:off x="4143600" y="6585480"/>
            <a:ext cx="1789200" cy="856800"/>
          </a:xfrm>
          <a:prstGeom prst="rect">
            <a:avLst/>
          </a:prstGeom>
          <a:ln>
            <a:noFill/>
          </a:ln>
        </p:spPr>
      </p:pic>
      <p:pic>
        <p:nvPicPr>
          <p:cNvPr id="702" name="Picture 41" descr=""/>
          <p:cNvPicPr/>
          <p:nvPr/>
        </p:nvPicPr>
        <p:blipFill>
          <a:blip r:embed="rId2"/>
          <a:stretch/>
        </p:blipFill>
        <p:spPr>
          <a:xfrm>
            <a:off x="336960" y="6549840"/>
            <a:ext cx="3046320" cy="856800"/>
          </a:xfrm>
          <a:prstGeom prst="rect">
            <a:avLst/>
          </a:prstGeom>
          <a:ln>
            <a:noFill/>
          </a:ln>
        </p:spPr>
      </p:pic>
      <p:sp>
        <p:nvSpPr>
          <p:cNvPr id="703" name="CustomShape 3"/>
          <p:cNvSpPr/>
          <p:nvPr/>
        </p:nvSpPr>
        <p:spPr>
          <a:xfrm>
            <a:off x="360" y="7470720"/>
            <a:ext cx="10075680" cy="9108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704" name="CustomShape 4"/>
          <p:cNvSpPr/>
          <p:nvPr/>
        </p:nvSpPr>
        <p:spPr>
          <a:xfrm>
            <a:off x="360" y="0"/>
            <a:ext cx="10075680" cy="27396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705" name="" descr=""/>
          <p:cNvPicPr/>
          <p:nvPr/>
        </p:nvPicPr>
        <p:blipFill>
          <a:blip r:embed="rId3"/>
          <a:stretch/>
        </p:blipFill>
        <p:spPr>
          <a:xfrm>
            <a:off x="7589520" y="6583680"/>
            <a:ext cx="2377440" cy="846000"/>
          </a:xfrm>
          <a:prstGeom prst="rect">
            <a:avLst/>
          </a:prstGeom>
          <a:ln>
            <a:noFill/>
          </a:ln>
        </p:spPr>
      </p:pic>
      <p:sp>
        <p:nvSpPr>
          <p:cNvPr id="706" name="TextShape 5"/>
          <p:cNvSpPr txBox="1"/>
          <p:nvPr/>
        </p:nvSpPr>
        <p:spPr>
          <a:xfrm>
            <a:off x="731520" y="1903320"/>
            <a:ext cx="8869680" cy="3736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sp>
        <p:nvSpPr>
          <p:cNvPr id="707" name="TextShape 6"/>
          <p:cNvSpPr txBox="1"/>
          <p:nvPr/>
        </p:nvSpPr>
        <p:spPr>
          <a:xfrm>
            <a:off x="559800" y="1645920"/>
            <a:ext cx="8939160" cy="41925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endParaRPr b="0" lang="en-US" sz="1800" spc="-1" strike="noStrike">
              <a:latin typeface="Arial"/>
            </a:endParaRPr>
          </a:p>
          <a:p>
            <a:endParaRPr b="0" lang="en-US" sz="1800" spc="-1" strike="noStrike">
              <a:latin typeface="Arial"/>
            </a:endParaRPr>
          </a:p>
        </p:txBody>
      </p:sp>
      <p:sp>
        <p:nvSpPr>
          <p:cNvPr id="708" name="TextShape 7"/>
          <p:cNvSpPr txBox="1"/>
          <p:nvPr/>
        </p:nvSpPr>
        <p:spPr>
          <a:xfrm>
            <a:off x="822960" y="1737360"/>
            <a:ext cx="7955280" cy="46479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sp>
        <p:nvSpPr>
          <p:cNvPr id="709" name="TextShape 8"/>
          <p:cNvSpPr txBox="1"/>
          <p:nvPr/>
        </p:nvSpPr>
        <p:spPr>
          <a:xfrm>
            <a:off x="432360" y="2109240"/>
            <a:ext cx="9193680" cy="33253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r>
              <a:rPr b="1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SCP</a:t>
            </a: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 – Secure CP, designed as a secure replacement for cp (copy)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1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SFTP</a:t>
            </a: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 - Secure FTP, designed as a secure replacement for FTP (File Transfer Protocol)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0" name="CustomShape 1"/>
          <p:cNvSpPr/>
          <p:nvPr/>
        </p:nvSpPr>
        <p:spPr>
          <a:xfrm>
            <a:off x="503280" y="300960"/>
            <a:ext cx="9067680" cy="12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DejaVu Sans"/>
              </a:rPr>
              <a:t>What are SCP and SFTP?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711" name="CustomShape 2"/>
          <p:cNvSpPr/>
          <p:nvPr/>
        </p:nvSpPr>
        <p:spPr>
          <a:xfrm>
            <a:off x="503280" y="1769040"/>
            <a:ext cx="9067680" cy="438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pic>
        <p:nvPicPr>
          <p:cNvPr id="712" name="Picture 40" descr=""/>
          <p:cNvPicPr/>
          <p:nvPr/>
        </p:nvPicPr>
        <p:blipFill>
          <a:blip r:embed="rId1"/>
          <a:stretch/>
        </p:blipFill>
        <p:spPr>
          <a:xfrm>
            <a:off x="4143600" y="6585480"/>
            <a:ext cx="1789200" cy="856800"/>
          </a:xfrm>
          <a:prstGeom prst="rect">
            <a:avLst/>
          </a:prstGeom>
          <a:ln>
            <a:noFill/>
          </a:ln>
        </p:spPr>
      </p:pic>
      <p:pic>
        <p:nvPicPr>
          <p:cNvPr id="713" name="Picture 41" descr=""/>
          <p:cNvPicPr/>
          <p:nvPr/>
        </p:nvPicPr>
        <p:blipFill>
          <a:blip r:embed="rId2"/>
          <a:stretch/>
        </p:blipFill>
        <p:spPr>
          <a:xfrm>
            <a:off x="336960" y="6549840"/>
            <a:ext cx="3046320" cy="856800"/>
          </a:xfrm>
          <a:prstGeom prst="rect">
            <a:avLst/>
          </a:prstGeom>
          <a:ln>
            <a:noFill/>
          </a:ln>
        </p:spPr>
      </p:pic>
      <p:sp>
        <p:nvSpPr>
          <p:cNvPr id="714" name="CustomShape 3"/>
          <p:cNvSpPr/>
          <p:nvPr/>
        </p:nvSpPr>
        <p:spPr>
          <a:xfrm>
            <a:off x="360" y="7470720"/>
            <a:ext cx="10075680" cy="9108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715" name="CustomShape 4"/>
          <p:cNvSpPr/>
          <p:nvPr/>
        </p:nvSpPr>
        <p:spPr>
          <a:xfrm>
            <a:off x="360" y="0"/>
            <a:ext cx="10075680" cy="27396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716" name="" descr=""/>
          <p:cNvPicPr/>
          <p:nvPr/>
        </p:nvPicPr>
        <p:blipFill>
          <a:blip r:embed="rId3"/>
          <a:stretch/>
        </p:blipFill>
        <p:spPr>
          <a:xfrm>
            <a:off x="7589520" y="6583680"/>
            <a:ext cx="2377440" cy="846000"/>
          </a:xfrm>
          <a:prstGeom prst="rect">
            <a:avLst/>
          </a:prstGeom>
          <a:ln>
            <a:noFill/>
          </a:ln>
        </p:spPr>
      </p:pic>
      <p:sp>
        <p:nvSpPr>
          <p:cNvPr id="717" name="TextShape 5"/>
          <p:cNvSpPr txBox="1"/>
          <p:nvPr/>
        </p:nvSpPr>
        <p:spPr>
          <a:xfrm>
            <a:off x="731520" y="1903320"/>
            <a:ext cx="8869680" cy="3736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sp>
        <p:nvSpPr>
          <p:cNvPr id="718" name="TextShape 6"/>
          <p:cNvSpPr txBox="1"/>
          <p:nvPr/>
        </p:nvSpPr>
        <p:spPr>
          <a:xfrm>
            <a:off x="559800" y="1645920"/>
            <a:ext cx="8939160" cy="41925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endParaRPr b="0" lang="en-US" sz="1800" spc="-1" strike="noStrike">
              <a:latin typeface="Arial"/>
            </a:endParaRPr>
          </a:p>
          <a:p>
            <a:endParaRPr b="0" lang="en-US" sz="1800" spc="-1" strike="noStrike">
              <a:latin typeface="Arial"/>
            </a:endParaRPr>
          </a:p>
        </p:txBody>
      </p:sp>
      <p:sp>
        <p:nvSpPr>
          <p:cNvPr id="719" name="TextShape 7"/>
          <p:cNvSpPr txBox="1"/>
          <p:nvPr/>
        </p:nvSpPr>
        <p:spPr>
          <a:xfrm>
            <a:off x="822960" y="1737360"/>
            <a:ext cx="7955280" cy="46479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sp>
        <p:nvSpPr>
          <p:cNvPr id="720" name="TextShape 8"/>
          <p:cNvSpPr txBox="1"/>
          <p:nvPr/>
        </p:nvSpPr>
        <p:spPr>
          <a:xfrm>
            <a:off x="432360" y="2109240"/>
            <a:ext cx="9193680" cy="33253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SCP and SFTP are also “protocols”, so there are different software “implementations” of these as well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SCP and SFTP use the same authentication mechanism as SSH</a:t>
            </a:r>
            <a:endParaRPr b="0" lang="en-US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1" name="CustomShape 1"/>
          <p:cNvSpPr/>
          <p:nvPr/>
        </p:nvSpPr>
        <p:spPr>
          <a:xfrm>
            <a:off x="503280" y="300960"/>
            <a:ext cx="9067680" cy="12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DejaVu Sans"/>
              </a:rPr>
              <a:t>Where can I get SCP and SFTP?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722" name="CustomShape 2"/>
          <p:cNvSpPr/>
          <p:nvPr/>
        </p:nvSpPr>
        <p:spPr>
          <a:xfrm>
            <a:off x="503280" y="1769040"/>
            <a:ext cx="9067680" cy="438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pic>
        <p:nvPicPr>
          <p:cNvPr id="723" name="Picture 40" descr=""/>
          <p:cNvPicPr/>
          <p:nvPr/>
        </p:nvPicPr>
        <p:blipFill>
          <a:blip r:embed="rId1"/>
          <a:stretch/>
        </p:blipFill>
        <p:spPr>
          <a:xfrm>
            <a:off x="4143600" y="6585480"/>
            <a:ext cx="1789200" cy="856800"/>
          </a:xfrm>
          <a:prstGeom prst="rect">
            <a:avLst/>
          </a:prstGeom>
          <a:ln>
            <a:noFill/>
          </a:ln>
        </p:spPr>
      </p:pic>
      <p:pic>
        <p:nvPicPr>
          <p:cNvPr id="724" name="Picture 41" descr=""/>
          <p:cNvPicPr/>
          <p:nvPr/>
        </p:nvPicPr>
        <p:blipFill>
          <a:blip r:embed="rId2"/>
          <a:stretch/>
        </p:blipFill>
        <p:spPr>
          <a:xfrm>
            <a:off x="336960" y="6549840"/>
            <a:ext cx="3046320" cy="856800"/>
          </a:xfrm>
          <a:prstGeom prst="rect">
            <a:avLst/>
          </a:prstGeom>
          <a:ln>
            <a:noFill/>
          </a:ln>
        </p:spPr>
      </p:pic>
      <p:sp>
        <p:nvSpPr>
          <p:cNvPr id="725" name="CustomShape 3"/>
          <p:cNvSpPr/>
          <p:nvPr/>
        </p:nvSpPr>
        <p:spPr>
          <a:xfrm>
            <a:off x="360" y="7470720"/>
            <a:ext cx="10075680" cy="9108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726" name="CustomShape 4"/>
          <p:cNvSpPr/>
          <p:nvPr/>
        </p:nvSpPr>
        <p:spPr>
          <a:xfrm>
            <a:off x="360" y="0"/>
            <a:ext cx="10075680" cy="27396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727" name="" descr=""/>
          <p:cNvPicPr/>
          <p:nvPr/>
        </p:nvPicPr>
        <p:blipFill>
          <a:blip r:embed="rId3"/>
          <a:stretch/>
        </p:blipFill>
        <p:spPr>
          <a:xfrm>
            <a:off x="7589520" y="6583680"/>
            <a:ext cx="2377440" cy="846000"/>
          </a:xfrm>
          <a:prstGeom prst="rect">
            <a:avLst/>
          </a:prstGeom>
          <a:ln>
            <a:noFill/>
          </a:ln>
        </p:spPr>
      </p:pic>
      <p:sp>
        <p:nvSpPr>
          <p:cNvPr id="728" name="TextShape 5"/>
          <p:cNvSpPr txBox="1"/>
          <p:nvPr/>
        </p:nvSpPr>
        <p:spPr>
          <a:xfrm>
            <a:off x="731520" y="1903320"/>
            <a:ext cx="8869680" cy="3736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sp>
        <p:nvSpPr>
          <p:cNvPr id="729" name="TextShape 6"/>
          <p:cNvSpPr txBox="1"/>
          <p:nvPr/>
        </p:nvSpPr>
        <p:spPr>
          <a:xfrm>
            <a:off x="559800" y="1645920"/>
            <a:ext cx="8939160" cy="41925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endParaRPr b="0" lang="en-US" sz="1800" spc="-1" strike="noStrike">
              <a:latin typeface="Arial"/>
            </a:endParaRPr>
          </a:p>
          <a:p>
            <a:endParaRPr b="0" lang="en-US" sz="1800" spc="-1" strike="noStrike">
              <a:latin typeface="Arial"/>
            </a:endParaRPr>
          </a:p>
        </p:txBody>
      </p:sp>
      <p:sp>
        <p:nvSpPr>
          <p:cNvPr id="730" name="TextShape 7"/>
          <p:cNvSpPr txBox="1"/>
          <p:nvPr/>
        </p:nvSpPr>
        <p:spPr>
          <a:xfrm>
            <a:off x="822960" y="1737360"/>
            <a:ext cx="7955280" cy="46479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sp>
        <p:nvSpPr>
          <p:cNvPr id="731" name="TextShape 8"/>
          <p:cNvSpPr txBox="1"/>
          <p:nvPr/>
        </p:nvSpPr>
        <p:spPr>
          <a:xfrm>
            <a:off x="432360" y="2109240"/>
            <a:ext cx="9193680" cy="33253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If you have  a </a:t>
            </a:r>
            <a:r>
              <a:rPr b="0" lang="en-US" sz="3200" spc="-1" strike="noStrike">
                <a:solidFill>
                  <a:srgbClr val="ff0000"/>
                </a:solidFill>
                <a:latin typeface="Arial"/>
                <a:ea typeface="DejaVu Sans"/>
              </a:rPr>
              <a:t>Linux </a:t>
            </a: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machine or a </a:t>
            </a:r>
            <a:r>
              <a:rPr b="0" lang="en-US" sz="3200" spc="-1" strike="noStrike">
                <a:solidFill>
                  <a:srgbClr val="ff0000"/>
                </a:solidFill>
                <a:latin typeface="Arial"/>
                <a:ea typeface="DejaVu Sans"/>
              </a:rPr>
              <a:t>Mac</a:t>
            </a: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, the command line versions of SCP and SFTP are built-in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If you have </a:t>
            </a:r>
            <a:r>
              <a:rPr b="0" lang="en-US" sz="3200" spc="-1" strike="noStrike">
                <a:solidFill>
                  <a:srgbClr val="ff0000"/>
                </a:solidFill>
                <a:latin typeface="Arial"/>
                <a:ea typeface="DejaVu Sans"/>
              </a:rPr>
              <a:t>Windows</a:t>
            </a: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, you can use MobaXterm (http://mobaxterm.mobatek.net/)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2" name="CustomShape 1"/>
          <p:cNvSpPr/>
          <p:nvPr/>
        </p:nvSpPr>
        <p:spPr>
          <a:xfrm>
            <a:off x="503280" y="300960"/>
            <a:ext cx="9067680" cy="12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DejaVu Sans"/>
              </a:rPr>
              <a:t>Basic SCP command – #1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733" name="CustomShape 2"/>
          <p:cNvSpPr/>
          <p:nvPr/>
        </p:nvSpPr>
        <p:spPr>
          <a:xfrm>
            <a:off x="503280" y="1769040"/>
            <a:ext cx="9067680" cy="438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pic>
        <p:nvPicPr>
          <p:cNvPr id="734" name="Picture 40" descr=""/>
          <p:cNvPicPr/>
          <p:nvPr/>
        </p:nvPicPr>
        <p:blipFill>
          <a:blip r:embed="rId1"/>
          <a:stretch/>
        </p:blipFill>
        <p:spPr>
          <a:xfrm>
            <a:off x="4143600" y="6585480"/>
            <a:ext cx="1789200" cy="856800"/>
          </a:xfrm>
          <a:prstGeom prst="rect">
            <a:avLst/>
          </a:prstGeom>
          <a:ln>
            <a:noFill/>
          </a:ln>
        </p:spPr>
      </p:pic>
      <p:pic>
        <p:nvPicPr>
          <p:cNvPr id="735" name="Picture 41" descr=""/>
          <p:cNvPicPr/>
          <p:nvPr/>
        </p:nvPicPr>
        <p:blipFill>
          <a:blip r:embed="rId2"/>
          <a:stretch/>
        </p:blipFill>
        <p:spPr>
          <a:xfrm>
            <a:off x="336960" y="6549840"/>
            <a:ext cx="3046320" cy="856800"/>
          </a:xfrm>
          <a:prstGeom prst="rect">
            <a:avLst/>
          </a:prstGeom>
          <a:ln>
            <a:noFill/>
          </a:ln>
        </p:spPr>
      </p:pic>
      <p:sp>
        <p:nvSpPr>
          <p:cNvPr id="736" name="CustomShape 3"/>
          <p:cNvSpPr/>
          <p:nvPr/>
        </p:nvSpPr>
        <p:spPr>
          <a:xfrm>
            <a:off x="360" y="7470720"/>
            <a:ext cx="10075680" cy="9108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737" name="CustomShape 4"/>
          <p:cNvSpPr/>
          <p:nvPr/>
        </p:nvSpPr>
        <p:spPr>
          <a:xfrm>
            <a:off x="360" y="0"/>
            <a:ext cx="10075680" cy="27396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738" name="" descr=""/>
          <p:cNvPicPr/>
          <p:nvPr/>
        </p:nvPicPr>
        <p:blipFill>
          <a:blip r:embed="rId3"/>
          <a:stretch/>
        </p:blipFill>
        <p:spPr>
          <a:xfrm>
            <a:off x="7589520" y="6583680"/>
            <a:ext cx="2377440" cy="846000"/>
          </a:xfrm>
          <a:prstGeom prst="rect">
            <a:avLst/>
          </a:prstGeom>
          <a:ln>
            <a:noFill/>
          </a:ln>
        </p:spPr>
      </p:pic>
      <p:sp>
        <p:nvSpPr>
          <p:cNvPr id="739" name="TextShape 5"/>
          <p:cNvSpPr txBox="1"/>
          <p:nvPr/>
        </p:nvSpPr>
        <p:spPr>
          <a:xfrm>
            <a:off x="731520" y="1903320"/>
            <a:ext cx="8869680" cy="3736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sp>
        <p:nvSpPr>
          <p:cNvPr id="740" name="TextShape 6"/>
          <p:cNvSpPr txBox="1"/>
          <p:nvPr/>
        </p:nvSpPr>
        <p:spPr>
          <a:xfrm>
            <a:off x="559800" y="1645920"/>
            <a:ext cx="8939160" cy="41925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endParaRPr b="0" lang="en-US" sz="1800" spc="-1" strike="noStrike">
              <a:latin typeface="Arial"/>
            </a:endParaRPr>
          </a:p>
          <a:p>
            <a:endParaRPr b="0" lang="en-US" sz="1800" spc="-1" strike="noStrike">
              <a:latin typeface="Arial"/>
            </a:endParaRPr>
          </a:p>
        </p:txBody>
      </p:sp>
      <p:sp>
        <p:nvSpPr>
          <p:cNvPr id="741" name="TextShape 7"/>
          <p:cNvSpPr txBox="1"/>
          <p:nvPr/>
        </p:nvSpPr>
        <p:spPr>
          <a:xfrm>
            <a:off x="822960" y="1737360"/>
            <a:ext cx="7955280" cy="46479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sp>
        <p:nvSpPr>
          <p:cNvPr id="742" name="TextShape 8"/>
          <p:cNvSpPr txBox="1"/>
          <p:nvPr/>
        </p:nvSpPr>
        <p:spPr>
          <a:xfrm>
            <a:off x="432360" y="2109240"/>
            <a:ext cx="9193680" cy="35229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  <a:ea typeface="DejaVu Sans"/>
              </a:rPr>
              <a:t>**copy a file from your laptop to the cluster**</a:t>
            </a:r>
            <a:endParaRPr b="0" lang="en-US" sz="2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2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2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Courier New"/>
                <a:ea typeface="DejaVu Sans"/>
              </a:rPr>
              <a:t>scp MY_FILE USERNAME@MACHINE:PATH_TO_FILE </a:t>
            </a:r>
            <a:endParaRPr b="0" lang="en-US" sz="20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20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Courier New"/>
                <a:ea typeface="DejaVu Sans"/>
              </a:rPr>
              <a:t>scp ~/desktop/SCPtoCHPC.txt guest@login.hpc.uams.edu:~</a:t>
            </a:r>
            <a:endParaRPr b="0" lang="en-US" sz="20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20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20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2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3" name="CustomShape 1"/>
          <p:cNvSpPr/>
          <p:nvPr/>
        </p:nvSpPr>
        <p:spPr>
          <a:xfrm>
            <a:off x="503280" y="300960"/>
            <a:ext cx="9067680" cy="12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DejaVu Sans"/>
              </a:rPr>
              <a:t>Basic SCP command – #2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744" name="CustomShape 2"/>
          <p:cNvSpPr/>
          <p:nvPr/>
        </p:nvSpPr>
        <p:spPr>
          <a:xfrm>
            <a:off x="503280" y="1769040"/>
            <a:ext cx="9067680" cy="438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pic>
        <p:nvPicPr>
          <p:cNvPr id="745" name="Picture 40" descr=""/>
          <p:cNvPicPr/>
          <p:nvPr/>
        </p:nvPicPr>
        <p:blipFill>
          <a:blip r:embed="rId1"/>
          <a:stretch/>
        </p:blipFill>
        <p:spPr>
          <a:xfrm>
            <a:off x="4143600" y="6585480"/>
            <a:ext cx="1789200" cy="856800"/>
          </a:xfrm>
          <a:prstGeom prst="rect">
            <a:avLst/>
          </a:prstGeom>
          <a:ln>
            <a:noFill/>
          </a:ln>
        </p:spPr>
      </p:pic>
      <p:pic>
        <p:nvPicPr>
          <p:cNvPr id="746" name="Picture 41" descr=""/>
          <p:cNvPicPr/>
          <p:nvPr/>
        </p:nvPicPr>
        <p:blipFill>
          <a:blip r:embed="rId2"/>
          <a:stretch/>
        </p:blipFill>
        <p:spPr>
          <a:xfrm>
            <a:off x="336960" y="6549840"/>
            <a:ext cx="3046320" cy="856800"/>
          </a:xfrm>
          <a:prstGeom prst="rect">
            <a:avLst/>
          </a:prstGeom>
          <a:ln>
            <a:noFill/>
          </a:ln>
        </p:spPr>
      </p:pic>
      <p:sp>
        <p:nvSpPr>
          <p:cNvPr id="747" name="CustomShape 3"/>
          <p:cNvSpPr/>
          <p:nvPr/>
        </p:nvSpPr>
        <p:spPr>
          <a:xfrm>
            <a:off x="360" y="7470720"/>
            <a:ext cx="10075680" cy="9108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748" name="CustomShape 4"/>
          <p:cNvSpPr/>
          <p:nvPr/>
        </p:nvSpPr>
        <p:spPr>
          <a:xfrm>
            <a:off x="360" y="0"/>
            <a:ext cx="10075680" cy="27396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749" name="" descr=""/>
          <p:cNvPicPr/>
          <p:nvPr/>
        </p:nvPicPr>
        <p:blipFill>
          <a:blip r:embed="rId3"/>
          <a:stretch/>
        </p:blipFill>
        <p:spPr>
          <a:xfrm>
            <a:off x="7589520" y="6583680"/>
            <a:ext cx="2377440" cy="846000"/>
          </a:xfrm>
          <a:prstGeom prst="rect">
            <a:avLst/>
          </a:prstGeom>
          <a:ln>
            <a:noFill/>
          </a:ln>
        </p:spPr>
      </p:pic>
      <p:sp>
        <p:nvSpPr>
          <p:cNvPr id="750" name="TextShape 5"/>
          <p:cNvSpPr txBox="1"/>
          <p:nvPr/>
        </p:nvSpPr>
        <p:spPr>
          <a:xfrm>
            <a:off x="731520" y="1903320"/>
            <a:ext cx="8869680" cy="3736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sp>
        <p:nvSpPr>
          <p:cNvPr id="751" name="TextShape 6"/>
          <p:cNvSpPr txBox="1"/>
          <p:nvPr/>
        </p:nvSpPr>
        <p:spPr>
          <a:xfrm>
            <a:off x="559800" y="1645920"/>
            <a:ext cx="8939160" cy="41925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endParaRPr b="0" lang="en-US" sz="1800" spc="-1" strike="noStrike">
              <a:latin typeface="Arial"/>
            </a:endParaRPr>
          </a:p>
          <a:p>
            <a:endParaRPr b="0" lang="en-US" sz="1800" spc="-1" strike="noStrike">
              <a:latin typeface="Arial"/>
            </a:endParaRPr>
          </a:p>
        </p:txBody>
      </p:sp>
      <p:sp>
        <p:nvSpPr>
          <p:cNvPr id="752" name="TextShape 7"/>
          <p:cNvSpPr txBox="1"/>
          <p:nvPr/>
        </p:nvSpPr>
        <p:spPr>
          <a:xfrm>
            <a:off x="822960" y="1737360"/>
            <a:ext cx="7955280" cy="46479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sp>
        <p:nvSpPr>
          <p:cNvPr id="753" name="TextShape 8"/>
          <p:cNvSpPr txBox="1"/>
          <p:nvPr/>
        </p:nvSpPr>
        <p:spPr>
          <a:xfrm>
            <a:off x="432360" y="2109240"/>
            <a:ext cx="9193680" cy="33264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  <a:ea typeface="DejaVu Sans"/>
              </a:rPr>
              <a:t>**copy a file from the cluster to your laptop**</a:t>
            </a:r>
            <a:endParaRPr b="0" lang="en-US" sz="2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2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2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Courier New"/>
                <a:ea typeface="DejaVu Sans"/>
              </a:rPr>
              <a:t>scp USERNAME@MACHINE:PATH_TO_FILE LOCAL_FILE</a:t>
            </a:r>
            <a:endParaRPr b="0" lang="en-US" sz="20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20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Courier New"/>
                <a:ea typeface="DejaVu Sans"/>
              </a:rPr>
              <a:t>scp guest@login.hpc.uams.edu:~/SCPtoLaptop.txt ~/desktop</a:t>
            </a:r>
            <a:endParaRPr b="0" lang="en-US" sz="20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20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20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2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4" name="CustomShape 1"/>
          <p:cNvSpPr/>
          <p:nvPr/>
        </p:nvSpPr>
        <p:spPr>
          <a:xfrm>
            <a:off x="503280" y="300960"/>
            <a:ext cx="9067680" cy="12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DejaVu Sans"/>
              </a:rPr>
              <a:t>Warning: file names with spaces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755" name="CustomShape 2"/>
          <p:cNvSpPr/>
          <p:nvPr/>
        </p:nvSpPr>
        <p:spPr>
          <a:xfrm>
            <a:off x="503280" y="1769040"/>
            <a:ext cx="9067680" cy="438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pic>
        <p:nvPicPr>
          <p:cNvPr id="756" name="Picture 40" descr=""/>
          <p:cNvPicPr/>
          <p:nvPr/>
        </p:nvPicPr>
        <p:blipFill>
          <a:blip r:embed="rId1"/>
          <a:stretch/>
        </p:blipFill>
        <p:spPr>
          <a:xfrm>
            <a:off x="4143600" y="6585480"/>
            <a:ext cx="1789200" cy="856800"/>
          </a:xfrm>
          <a:prstGeom prst="rect">
            <a:avLst/>
          </a:prstGeom>
          <a:ln>
            <a:noFill/>
          </a:ln>
        </p:spPr>
      </p:pic>
      <p:pic>
        <p:nvPicPr>
          <p:cNvPr id="757" name="Picture 41" descr=""/>
          <p:cNvPicPr/>
          <p:nvPr/>
        </p:nvPicPr>
        <p:blipFill>
          <a:blip r:embed="rId2"/>
          <a:stretch/>
        </p:blipFill>
        <p:spPr>
          <a:xfrm>
            <a:off x="336960" y="6549840"/>
            <a:ext cx="3046320" cy="856800"/>
          </a:xfrm>
          <a:prstGeom prst="rect">
            <a:avLst/>
          </a:prstGeom>
          <a:ln>
            <a:noFill/>
          </a:ln>
        </p:spPr>
      </p:pic>
      <p:sp>
        <p:nvSpPr>
          <p:cNvPr id="758" name="CustomShape 3"/>
          <p:cNvSpPr/>
          <p:nvPr/>
        </p:nvSpPr>
        <p:spPr>
          <a:xfrm>
            <a:off x="360" y="7470720"/>
            <a:ext cx="10075680" cy="9108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759" name="CustomShape 4"/>
          <p:cNvSpPr/>
          <p:nvPr/>
        </p:nvSpPr>
        <p:spPr>
          <a:xfrm>
            <a:off x="360" y="0"/>
            <a:ext cx="10075680" cy="27396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760" name="" descr=""/>
          <p:cNvPicPr/>
          <p:nvPr/>
        </p:nvPicPr>
        <p:blipFill>
          <a:blip r:embed="rId3"/>
          <a:stretch/>
        </p:blipFill>
        <p:spPr>
          <a:xfrm>
            <a:off x="7589520" y="6583680"/>
            <a:ext cx="2377440" cy="846000"/>
          </a:xfrm>
          <a:prstGeom prst="rect">
            <a:avLst/>
          </a:prstGeom>
          <a:ln>
            <a:noFill/>
          </a:ln>
        </p:spPr>
      </p:pic>
      <p:sp>
        <p:nvSpPr>
          <p:cNvPr id="761" name="TextShape 5"/>
          <p:cNvSpPr txBox="1"/>
          <p:nvPr/>
        </p:nvSpPr>
        <p:spPr>
          <a:xfrm>
            <a:off x="731520" y="1903320"/>
            <a:ext cx="8869680" cy="3736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sp>
        <p:nvSpPr>
          <p:cNvPr id="762" name="TextShape 6"/>
          <p:cNvSpPr txBox="1"/>
          <p:nvPr/>
        </p:nvSpPr>
        <p:spPr>
          <a:xfrm>
            <a:off x="559800" y="1645920"/>
            <a:ext cx="8939160" cy="41925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endParaRPr b="0" lang="en-US" sz="1800" spc="-1" strike="noStrike">
              <a:latin typeface="Arial"/>
            </a:endParaRPr>
          </a:p>
          <a:p>
            <a:endParaRPr b="0" lang="en-US" sz="1800" spc="-1" strike="noStrike">
              <a:latin typeface="Arial"/>
            </a:endParaRPr>
          </a:p>
        </p:txBody>
      </p:sp>
      <p:sp>
        <p:nvSpPr>
          <p:cNvPr id="763" name="TextShape 7"/>
          <p:cNvSpPr txBox="1"/>
          <p:nvPr/>
        </p:nvSpPr>
        <p:spPr>
          <a:xfrm>
            <a:off x="822960" y="1737360"/>
            <a:ext cx="7955280" cy="46479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sp>
        <p:nvSpPr>
          <p:cNvPr id="764" name="TextShape 8"/>
          <p:cNvSpPr txBox="1"/>
          <p:nvPr/>
        </p:nvSpPr>
        <p:spPr>
          <a:xfrm>
            <a:off x="432360" y="2109240"/>
            <a:ext cx="9193680" cy="53125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In the Windows and Mac world, it’s common to use spaces in file names like: 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2800" spc="-1" strike="noStrike">
                <a:solidFill>
                  <a:srgbClr val="000000"/>
                </a:solidFill>
                <a:latin typeface="Courier New"/>
                <a:ea typeface="DejaVu Sans"/>
              </a:rPr>
              <a:t>this is my file.txt</a:t>
            </a:r>
            <a:endParaRPr b="0" lang="en-US" sz="2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2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In the Unix/Linux world, spaces are used to separate arguments in commands: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2800" spc="-1" strike="noStrike">
                <a:solidFill>
                  <a:srgbClr val="000000"/>
                </a:solidFill>
                <a:latin typeface="Courier New"/>
                <a:ea typeface="DejaVu Sans"/>
              </a:rPr>
              <a:t>command argument1 argument2 argument3</a:t>
            </a:r>
            <a:endParaRPr b="0" lang="en-US" sz="2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2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It’s best to avoid spaces in file names in the Unix/Linux world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5" name="CustomShape 1"/>
          <p:cNvSpPr/>
          <p:nvPr/>
        </p:nvSpPr>
        <p:spPr>
          <a:xfrm>
            <a:off x="503280" y="300960"/>
            <a:ext cx="9067680" cy="12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DejaVu Sans"/>
              </a:rPr>
              <a:t>Warning: file names with spaces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766" name="CustomShape 2"/>
          <p:cNvSpPr/>
          <p:nvPr/>
        </p:nvSpPr>
        <p:spPr>
          <a:xfrm>
            <a:off x="503280" y="1769040"/>
            <a:ext cx="9067680" cy="438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pic>
        <p:nvPicPr>
          <p:cNvPr id="767" name="Picture 40" descr=""/>
          <p:cNvPicPr/>
          <p:nvPr/>
        </p:nvPicPr>
        <p:blipFill>
          <a:blip r:embed="rId1"/>
          <a:stretch/>
        </p:blipFill>
        <p:spPr>
          <a:xfrm>
            <a:off x="4143600" y="6585480"/>
            <a:ext cx="1789200" cy="856800"/>
          </a:xfrm>
          <a:prstGeom prst="rect">
            <a:avLst/>
          </a:prstGeom>
          <a:ln>
            <a:noFill/>
          </a:ln>
        </p:spPr>
      </p:pic>
      <p:pic>
        <p:nvPicPr>
          <p:cNvPr id="768" name="Picture 41" descr=""/>
          <p:cNvPicPr/>
          <p:nvPr/>
        </p:nvPicPr>
        <p:blipFill>
          <a:blip r:embed="rId2"/>
          <a:stretch/>
        </p:blipFill>
        <p:spPr>
          <a:xfrm>
            <a:off x="336960" y="6549840"/>
            <a:ext cx="3046320" cy="856800"/>
          </a:xfrm>
          <a:prstGeom prst="rect">
            <a:avLst/>
          </a:prstGeom>
          <a:ln>
            <a:noFill/>
          </a:ln>
        </p:spPr>
      </p:pic>
      <p:sp>
        <p:nvSpPr>
          <p:cNvPr id="769" name="CustomShape 3"/>
          <p:cNvSpPr/>
          <p:nvPr/>
        </p:nvSpPr>
        <p:spPr>
          <a:xfrm>
            <a:off x="360" y="7470720"/>
            <a:ext cx="10075680" cy="9108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770" name="CustomShape 4"/>
          <p:cNvSpPr/>
          <p:nvPr/>
        </p:nvSpPr>
        <p:spPr>
          <a:xfrm>
            <a:off x="360" y="0"/>
            <a:ext cx="10075680" cy="27396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771" name="" descr=""/>
          <p:cNvPicPr/>
          <p:nvPr/>
        </p:nvPicPr>
        <p:blipFill>
          <a:blip r:embed="rId3"/>
          <a:stretch/>
        </p:blipFill>
        <p:spPr>
          <a:xfrm>
            <a:off x="7589520" y="6583680"/>
            <a:ext cx="2377440" cy="846000"/>
          </a:xfrm>
          <a:prstGeom prst="rect">
            <a:avLst/>
          </a:prstGeom>
          <a:ln>
            <a:noFill/>
          </a:ln>
        </p:spPr>
      </p:pic>
      <p:sp>
        <p:nvSpPr>
          <p:cNvPr id="772" name="TextShape 5"/>
          <p:cNvSpPr txBox="1"/>
          <p:nvPr/>
        </p:nvSpPr>
        <p:spPr>
          <a:xfrm>
            <a:off x="731520" y="1903320"/>
            <a:ext cx="8869680" cy="3736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sp>
        <p:nvSpPr>
          <p:cNvPr id="773" name="TextShape 6"/>
          <p:cNvSpPr txBox="1"/>
          <p:nvPr/>
        </p:nvSpPr>
        <p:spPr>
          <a:xfrm>
            <a:off x="559800" y="1645920"/>
            <a:ext cx="8939160" cy="41925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endParaRPr b="0" lang="en-US" sz="1800" spc="-1" strike="noStrike">
              <a:latin typeface="Arial"/>
            </a:endParaRPr>
          </a:p>
          <a:p>
            <a:endParaRPr b="0" lang="en-US" sz="1800" spc="-1" strike="noStrike">
              <a:latin typeface="Arial"/>
            </a:endParaRPr>
          </a:p>
        </p:txBody>
      </p:sp>
      <p:sp>
        <p:nvSpPr>
          <p:cNvPr id="774" name="TextShape 7"/>
          <p:cNvSpPr txBox="1"/>
          <p:nvPr/>
        </p:nvSpPr>
        <p:spPr>
          <a:xfrm>
            <a:off x="822960" y="1737360"/>
            <a:ext cx="7955280" cy="46479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sp>
        <p:nvSpPr>
          <p:cNvPr id="775" name="TextShape 8"/>
          <p:cNvSpPr txBox="1"/>
          <p:nvPr/>
        </p:nvSpPr>
        <p:spPr>
          <a:xfrm>
            <a:off x="432360" y="2109240"/>
            <a:ext cx="9193680" cy="49514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It’s best to avoid spaces in file names in the Unix/Linux world – but you can deal with them if you have to…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To tell Unix/Linux, to ‘protect’ (or recognize) the spaces, use the “</a:t>
            </a:r>
            <a:r>
              <a:rPr b="0" lang="en-US" sz="3200" spc="-1" strike="noStrike">
                <a:solidFill>
                  <a:srgbClr val="000000"/>
                </a:solidFill>
                <a:latin typeface="Courier New"/>
                <a:ea typeface="DejaVu Sans"/>
              </a:rPr>
              <a:t>\</a:t>
            </a: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” character: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Courier New"/>
                <a:ea typeface="DejaVu Sans"/>
              </a:rPr>
              <a:t>this is my file.txt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Courier New"/>
                <a:ea typeface="DejaVu Sans"/>
              </a:rPr>
              <a:t>this\ is\ my\ file.txt</a:t>
            </a: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  <a:p>
            <a:pPr marL="108000">
              <a:lnSpc>
                <a:spcPct val="100000"/>
              </a:lnSpc>
            </a:pPr>
            <a:endParaRPr b="0" lang="en-US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CustomShape 1"/>
          <p:cNvSpPr/>
          <p:nvPr/>
        </p:nvSpPr>
        <p:spPr>
          <a:xfrm>
            <a:off x="503280" y="300960"/>
            <a:ext cx="9067680" cy="12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DejaVu Sans"/>
              </a:rPr>
              <a:t>How HPC impacts us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125" name="CustomShape 2"/>
          <p:cNvSpPr/>
          <p:nvPr/>
        </p:nvSpPr>
        <p:spPr>
          <a:xfrm>
            <a:off x="503280" y="1769040"/>
            <a:ext cx="9067680" cy="438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pic>
        <p:nvPicPr>
          <p:cNvPr id="126" name="Picture 40" descr=""/>
          <p:cNvPicPr/>
          <p:nvPr/>
        </p:nvPicPr>
        <p:blipFill>
          <a:blip r:embed="rId1"/>
          <a:stretch/>
        </p:blipFill>
        <p:spPr>
          <a:xfrm>
            <a:off x="4143600" y="6585480"/>
            <a:ext cx="1789200" cy="856800"/>
          </a:xfrm>
          <a:prstGeom prst="rect">
            <a:avLst/>
          </a:prstGeom>
          <a:ln>
            <a:noFill/>
          </a:ln>
        </p:spPr>
      </p:pic>
      <p:pic>
        <p:nvPicPr>
          <p:cNvPr id="127" name="Picture 41" descr=""/>
          <p:cNvPicPr/>
          <p:nvPr/>
        </p:nvPicPr>
        <p:blipFill>
          <a:blip r:embed="rId2"/>
          <a:stretch/>
        </p:blipFill>
        <p:spPr>
          <a:xfrm>
            <a:off x="336960" y="6549840"/>
            <a:ext cx="3046320" cy="856800"/>
          </a:xfrm>
          <a:prstGeom prst="rect">
            <a:avLst/>
          </a:prstGeom>
          <a:ln>
            <a:noFill/>
          </a:ln>
        </p:spPr>
      </p:pic>
      <p:sp>
        <p:nvSpPr>
          <p:cNvPr id="128" name="CustomShape 3"/>
          <p:cNvSpPr/>
          <p:nvPr/>
        </p:nvSpPr>
        <p:spPr>
          <a:xfrm>
            <a:off x="360" y="7470720"/>
            <a:ext cx="10075680" cy="9108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29" name="CustomShape 4"/>
          <p:cNvSpPr/>
          <p:nvPr/>
        </p:nvSpPr>
        <p:spPr>
          <a:xfrm>
            <a:off x="360" y="0"/>
            <a:ext cx="10075680" cy="27396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130" name="" descr=""/>
          <p:cNvPicPr/>
          <p:nvPr/>
        </p:nvPicPr>
        <p:blipFill>
          <a:blip r:embed="rId3"/>
          <a:stretch/>
        </p:blipFill>
        <p:spPr>
          <a:xfrm>
            <a:off x="7589520" y="6583680"/>
            <a:ext cx="2377440" cy="846000"/>
          </a:xfrm>
          <a:prstGeom prst="rect">
            <a:avLst/>
          </a:prstGeom>
          <a:ln>
            <a:noFill/>
          </a:ln>
        </p:spPr>
      </p:pic>
      <p:sp>
        <p:nvSpPr>
          <p:cNvPr id="131" name="TextShape 5"/>
          <p:cNvSpPr txBox="1"/>
          <p:nvPr/>
        </p:nvSpPr>
        <p:spPr>
          <a:xfrm>
            <a:off x="613440" y="1675440"/>
            <a:ext cx="5787360" cy="46479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Science</a:t>
            </a:r>
            <a:endParaRPr b="0" lang="en-US" sz="3200" spc="-1" strike="noStrike">
              <a:latin typeface="Arial"/>
            </a:endParaRPr>
          </a:p>
          <a:p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Physics: </a:t>
            </a:r>
            <a:endParaRPr b="0" lang="en-US" sz="3200" spc="-1" strike="noStrike">
              <a:latin typeface="Arial"/>
            </a:endParaRPr>
          </a:p>
          <a:p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particle physics, LIGO</a:t>
            </a:r>
            <a:endParaRPr b="0" lang="en-US" sz="3200" spc="-1" strike="noStrike">
              <a:latin typeface="Arial"/>
            </a:endParaRPr>
          </a:p>
          <a:p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Chemistry/Biology: </a:t>
            </a:r>
            <a:endParaRPr b="0" lang="en-US" sz="3200" spc="-1" strike="noStrike">
              <a:latin typeface="Arial"/>
            </a:endParaRPr>
          </a:p>
          <a:p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molecular modeling</a:t>
            </a:r>
            <a:endParaRPr b="0" lang="en-US" sz="3200" spc="-1" strike="noStrike">
              <a:latin typeface="Arial"/>
            </a:endParaRPr>
          </a:p>
          <a:p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drug discovery</a:t>
            </a:r>
            <a:endParaRPr b="0" lang="en-US" sz="3200" spc="-1" strike="noStrike">
              <a:latin typeface="Arial"/>
            </a:endParaRPr>
          </a:p>
          <a:p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Environmental Science: </a:t>
            </a:r>
            <a:endParaRPr b="0" lang="en-US" sz="3200" spc="-1" strike="noStrike">
              <a:latin typeface="Arial"/>
            </a:endParaRPr>
          </a:p>
          <a:p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weather forecasting</a:t>
            </a:r>
            <a:endParaRPr b="0" lang="en-US" sz="3200" spc="-1" strike="noStrike">
              <a:latin typeface="Arial"/>
            </a:endParaRPr>
          </a:p>
          <a:p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climate modeling</a:t>
            </a:r>
            <a:endParaRPr b="0" lang="en-US" sz="3200" spc="-1" strike="noStrike">
              <a:latin typeface="Arial"/>
            </a:endParaRPr>
          </a:p>
          <a:p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	</a:t>
            </a:r>
            <a:r>
              <a:rPr b="0" lang="en-US" sz="3200" spc="-1" strike="noStrike">
                <a:solidFill>
                  <a:srgbClr val="000000"/>
                </a:solidFill>
                <a:latin typeface="Arial"/>
                <a:ea typeface="DejaVu Sans"/>
              </a:rPr>
              <a:t>Genomics?</a:t>
            </a:r>
            <a:endParaRPr b="0" lang="en-US" sz="3200" spc="-1" strike="noStrike">
              <a:latin typeface="Arial"/>
            </a:endParaRPr>
          </a:p>
        </p:txBody>
      </p:sp>
      <p:pic>
        <p:nvPicPr>
          <p:cNvPr id="132" name="Picture 8" descr=""/>
          <p:cNvPicPr/>
          <p:nvPr/>
        </p:nvPicPr>
        <p:blipFill>
          <a:blip r:embed="rId4"/>
          <a:stretch/>
        </p:blipFill>
        <p:spPr>
          <a:xfrm>
            <a:off x="6675120" y="2400480"/>
            <a:ext cx="2834280" cy="354312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CustomShape 1"/>
          <p:cNvSpPr/>
          <p:nvPr/>
        </p:nvSpPr>
        <p:spPr>
          <a:xfrm>
            <a:off x="5303520" y="1654560"/>
            <a:ext cx="4377240" cy="2460240"/>
          </a:xfrm>
          <a:prstGeom prst="rect">
            <a:avLst/>
          </a:prstGeom>
          <a:blipFill rotWithShape="0">
            <a:blip r:embed="rId1"/>
            <a:stretch>
              <a:fillRect/>
            </a:stretch>
          </a:blip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4608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34" name="CustomShape 2"/>
          <p:cNvSpPr/>
          <p:nvPr/>
        </p:nvSpPr>
        <p:spPr>
          <a:xfrm>
            <a:off x="503280" y="300960"/>
            <a:ext cx="9067680" cy="12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DejaVu Sans"/>
              </a:rPr>
              <a:t>Summit Supercomputer</a:t>
            </a:r>
            <a:endParaRPr b="0" lang="en-US" sz="40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DejaVu Sans"/>
              </a:rPr>
              <a:t>New #1</a:t>
            </a:r>
            <a:endParaRPr b="0" lang="en-US" sz="4000" spc="-1" strike="noStrike">
              <a:latin typeface="Arial"/>
            </a:endParaRPr>
          </a:p>
        </p:txBody>
      </p:sp>
      <p:sp>
        <p:nvSpPr>
          <p:cNvPr id="135" name="CustomShape 3"/>
          <p:cNvSpPr/>
          <p:nvPr/>
        </p:nvSpPr>
        <p:spPr>
          <a:xfrm>
            <a:off x="503280" y="1769040"/>
            <a:ext cx="9067680" cy="438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pic>
        <p:nvPicPr>
          <p:cNvPr id="136" name="Picture 40" descr=""/>
          <p:cNvPicPr/>
          <p:nvPr/>
        </p:nvPicPr>
        <p:blipFill>
          <a:blip r:embed="rId2"/>
          <a:stretch/>
        </p:blipFill>
        <p:spPr>
          <a:xfrm>
            <a:off x="4143600" y="6585480"/>
            <a:ext cx="1789200" cy="856800"/>
          </a:xfrm>
          <a:prstGeom prst="rect">
            <a:avLst/>
          </a:prstGeom>
          <a:ln>
            <a:noFill/>
          </a:ln>
        </p:spPr>
      </p:pic>
      <p:pic>
        <p:nvPicPr>
          <p:cNvPr id="137" name="Picture 41" descr=""/>
          <p:cNvPicPr/>
          <p:nvPr/>
        </p:nvPicPr>
        <p:blipFill>
          <a:blip r:embed="rId3"/>
          <a:stretch/>
        </p:blipFill>
        <p:spPr>
          <a:xfrm>
            <a:off x="336960" y="6549840"/>
            <a:ext cx="3046320" cy="856800"/>
          </a:xfrm>
          <a:prstGeom prst="rect">
            <a:avLst/>
          </a:prstGeom>
          <a:ln>
            <a:noFill/>
          </a:ln>
        </p:spPr>
      </p:pic>
      <p:sp>
        <p:nvSpPr>
          <p:cNvPr id="138" name="CustomShape 4"/>
          <p:cNvSpPr/>
          <p:nvPr/>
        </p:nvSpPr>
        <p:spPr>
          <a:xfrm>
            <a:off x="360" y="7470720"/>
            <a:ext cx="10075680" cy="9108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39" name="CustomShape 5"/>
          <p:cNvSpPr/>
          <p:nvPr/>
        </p:nvSpPr>
        <p:spPr>
          <a:xfrm>
            <a:off x="360" y="0"/>
            <a:ext cx="10075680" cy="27396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140" name="" descr=""/>
          <p:cNvPicPr/>
          <p:nvPr/>
        </p:nvPicPr>
        <p:blipFill>
          <a:blip r:embed="rId4"/>
          <a:stretch/>
        </p:blipFill>
        <p:spPr>
          <a:xfrm>
            <a:off x="7589520" y="6583680"/>
            <a:ext cx="2377440" cy="846000"/>
          </a:xfrm>
          <a:prstGeom prst="rect">
            <a:avLst/>
          </a:prstGeom>
          <a:ln>
            <a:noFill/>
          </a:ln>
        </p:spPr>
      </p:pic>
      <p:pic>
        <p:nvPicPr>
          <p:cNvPr id="141" name="Picture 121" descr=""/>
          <p:cNvPicPr/>
          <p:nvPr/>
        </p:nvPicPr>
        <p:blipFill>
          <a:blip r:embed="rId5"/>
          <a:stretch/>
        </p:blipFill>
        <p:spPr>
          <a:xfrm>
            <a:off x="293400" y="1646280"/>
            <a:ext cx="4389120" cy="2468520"/>
          </a:xfrm>
          <a:prstGeom prst="rect">
            <a:avLst/>
          </a:prstGeom>
          <a:ln>
            <a:noFill/>
          </a:ln>
        </p:spPr>
      </p:pic>
      <p:sp>
        <p:nvSpPr>
          <p:cNvPr id="142" name="TextShape 6"/>
          <p:cNvSpPr txBox="1"/>
          <p:nvPr/>
        </p:nvSpPr>
        <p:spPr>
          <a:xfrm>
            <a:off x="3017520" y="4298040"/>
            <a:ext cx="4480560" cy="24685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  <a:ea typeface="DejaVu Sans"/>
              </a:rPr>
              <a:t>$200M</a:t>
            </a:r>
            <a:endParaRPr b="0" lang="en-US" sz="2800" spc="-1" strike="noStrike"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  <a:ea typeface="DejaVu Sans"/>
              </a:rPr>
              <a:t>4,608 Compute Nodes</a:t>
            </a:r>
            <a:endParaRPr b="0" lang="en-US" sz="2800" spc="-1" strike="noStrike"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  <a:ea typeface="DejaVu Sans"/>
              </a:rPr>
              <a:t>27,648 GPUs</a:t>
            </a:r>
            <a:endParaRPr b="0" lang="en-US" sz="2800" spc="-1" strike="noStrike"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  <a:ea typeface="DejaVu Sans"/>
              </a:rPr>
              <a:t>10PB of RAM</a:t>
            </a:r>
            <a:endParaRPr b="0" lang="en-US" sz="2800" spc="-1" strike="noStrike"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  <a:ea typeface="DejaVu Sans"/>
              </a:rPr>
              <a:t>200 petaflop/s</a:t>
            </a:r>
            <a:endParaRPr b="0" lang="en-US" sz="2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CustomShape 1"/>
          <p:cNvSpPr/>
          <p:nvPr/>
        </p:nvSpPr>
        <p:spPr>
          <a:xfrm>
            <a:off x="503280" y="300960"/>
            <a:ext cx="9067680" cy="12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DejaVu Sans"/>
              </a:rPr>
              <a:t>Supercomputer (Coming Soon)</a:t>
            </a:r>
            <a:endParaRPr b="0" lang="en-US" sz="40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4000" spc="-1" strike="noStrike">
              <a:latin typeface="Arial"/>
            </a:endParaRPr>
          </a:p>
        </p:txBody>
      </p:sp>
      <p:sp>
        <p:nvSpPr>
          <p:cNvPr id="144" name="CustomShape 2"/>
          <p:cNvSpPr/>
          <p:nvPr/>
        </p:nvSpPr>
        <p:spPr>
          <a:xfrm>
            <a:off x="503280" y="1769040"/>
            <a:ext cx="9067680" cy="438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pic>
        <p:nvPicPr>
          <p:cNvPr id="145" name="Picture 40" descr=""/>
          <p:cNvPicPr/>
          <p:nvPr/>
        </p:nvPicPr>
        <p:blipFill>
          <a:blip r:embed="rId1"/>
          <a:stretch/>
        </p:blipFill>
        <p:spPr>
          <a:xfrm>
            <a:off x="4143600" y="6585480"/>
            <a:ext cx="1789200" cy="856800"/>
          </a:xfrm>
          <a:prstGeom prst="rect">
            <a:avLst/>
          </a:prstGeom>
          <a:ln>
            <a:noFill/>
          </a:ln>
        </p:spPr>
      </p:pic>
      <p:pic>
        <p:nvPicPr>
          <p:cNvPr id="146" name="Picture 41" descr=""/>
          <p:cNvPicPr/>
          <p:nvPr/>
        </p:nvPicPr>
        <p:blipFill>
          <a:blip r:embed="rId2"/>
          <a:stretch/>
        </p:blipFill>
        <p:spPr>
          <a:xfrm>
            <a:off x="336960" y="6549840"/>
            <a:ext cx="3046320" cy="856800"/>
          </a:xfrm>
          <a:prstGeom prst="rect">
            <a:avLst/>
          </a:prstGeom>
          <a:ln>
            <a:noFill/>
          </a:ln>
        </p:spPr>
      </p:pic>
      <p:sp>
        <p:nvSpPr>
          <p:cNvPr id="147" name="CustomShape 3"/>
          <p:cNvSpPr/>
          <p:nvPr/>
        </p:nvSpPr>
        <p:spPr>
          <a:xfrm>
            <a:off x="360" y="7470720"/>
            <a:ext cx="10075680" cy="9108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48" name="CustomShape 4"/>
          <p:cNvSpPr/>
          <p:nvPr/>
        </p:nvSpPr>
        <p:spPr>
          <a:xfrm>
            <a:off x="360" y="0"/>
            <a:ext cx="10075680" cy="27396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149" name="" descr=""/>
          <p:cNvPicPr/>
          <p:nvPr/>
        </p:nvPicPr>
        <p:blipFill>
          <a:blip r:embed="rId3"/>
          <a:stretch/>
        </p:blipFill>
        <p:spPr>
          <a:xfrm>
            <a:off x="7589520" y="6583680"/>
            <a:ext cx="2377440" cy="846000"/>
          </a:xfrm>
          <a:prstGeom prst="rect">
            <a:avLst/>
          </a:prstGeom>
          <a:ln>
            <a:noFill/>
          </a:ln>
        </p:spPr>
      </p:pic>
      <p:sp>
        <p:nvSpPr>
          <p:cNvPr id="150" name="TextShape 5"/>
          <p:cNvSpPr txBox="1"/>
          <p:nvPr/>
        </p:nvSpPr>
        <p:spPr>
          <a:xfrm>
            <a:off x="548640" y="1829520"/>
            <a:ext cx="8229600" cy="28648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216000" indent="-216000">
              <a:lnSpc>
                <a:spcPct val="100000"/>
              </a:lnSpc>
              <a:spcBef>
                <a:spcPts val="2551"/>
              </a:spcBef>
              <a:spcAft>
                <a:spcPts val="2551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  <a:ea typeface="DejaVu Sans"/>
              </a:rPr>
              <a:t>“</a:t>
            </a:r>
            <a:r>
              <a:rPr b="0" lang="en-US" sz="2800" spc="-1" strike="noStrike">
                <a:solidFill>
                  <a:srgbClr val="000000"/>
                </a:solidFill>
                <a:latin typeface="Arial"/>
                <a:ea typeface="DejaVu Sans"/>
              </a:rPr>
              <a:t>Aurora” - Argonne National Lab (2021)</a:t>
            </a:r>
            <a:endParaRPr b="0" lang="en-US" sz="28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  <a:spcBef>
                <a:spcPts val="2551"/>
              </a:spcBef>
              <a:spcAft>
                <a:spcPts val="2551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  <a:ea typeface="DejaVu Sans"/>
              </a:rPr>
              <a:t>$500M</a:t>
            </a:r>
            <a:endParaRPr b="0" lang="en-US" sz="28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  <a:spcBef>
                <a:spcPts val="2551"/>
              </a:spcBef>
              <a:spcAft>
                <a:spcPts val="2551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  <a:ea typeface="DejaVu Sans"/>
              </a:rPr>
              <a:t>Intel + Cray</a:t>
            </a:r>
            <a:endParaRPr b="0" lang="en-US" sz="28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  <a:spcBef>
                <a:spcPts val="2551"/>
              </a:spcBef>
              <a:spcAft>
                <a:spcPts val="2551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  <a:ea typeface="DejaVu Sans"/>
              </a:rPr>
              <a:t>1 exaflop/s (10^18: 1,000,000,000,000,000,000)</a:t>
            </a:r>
            <a:endParaRPr b="0" lang="en-US" sz="2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CustomShape 1"/>
          <p:cNvSpPr/>
          <p:nvPr/>
        </p:nvSpPr>
        <p:spPr>
          <a:xfrm>
            <a:off x="503280" y="300960"/>
            <a:ext cx="9067680" cy="126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000" spc="-1" strike="noStrike">
                <a:solidFill>
                  <a:srgbClr val="000000"/>
                </a:solidFill>
                <a:latin typeface="Arial"/>
                <a:ea typeface="DejaVu Sans"/>
              </a:rPr>
              <a:t>Supercomputer (Coming Soon)</a:t>
            </a:r>
            <a:endParaRPr b="0" lang="en-US" sz="40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4000" spc="-1" strike="noStrike">
              <a:latin typeface="Arial"/>
            </a:endParaRPr>
          </a:p>
        </p:txBody>
      </p:sp>
      <p:sp>
        <p:nvSpPr>
          <p:cNvPr id="152" name="CustomShape 2"/>
          <p:cNvSpPr/>
          <p:nvPr/>
        </p:nvSpPr>
        <p:spPr>
          <a:xfrm>
            <a:off x="503280" y="1769040"/>
            <a:ext cx="9067680" cy="438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pic>
        <p:nvPicPr>
          <p:cNvPr id="153" name="Picture 40" descr=""/>
          <p:cNvPicPr/>
          <p:nvPr/>
        </p:nvPicPr>
        <p:blipFill>
          <a:blip r:embed="rId1"/>
          <a:stretch/>
        </p:blipFill>
        <p:spPr>
          <a:xfrm>
            <a:off x="4143600" y="6585480"/>
            <a:ext cx="1789200" cy="856800"/>
          </a:xfrm>
          <a:prstGeom prst="rect">
            <a:avLst/>
          </a:prstGeom>
          <a:ln>
            <a:noFill/>
          </a:ln>
        </p:spPr>
      </p:pic>
      <p:pic>
        <p:nvPicPr>
          <p:cNvPr id="154" name="Picture 41" descr=""/>
          <p:cNvPicPr/>
          <p:nvPr/>
        </p:nvPicPr>
        <p:blipFill>
          <a:blip r:embed="rId2"/>
          <a:stretch/>
        </p:blipFill>
        <p:spPr>
          <a:xfrm>
            <a:off x="336960" y="6549840"/>
            <a:ext cx="3046320" cy="856800"/>
          </a:xfrm>
          <a:prstGeom prst="rect">
            <a:avLst/>
          </a:prstGeom>
          <a:ln>
            <a:noFill/>
          </a:ln>
        </p:spPr>
      </p:pic>
      <p:sp>
        <p:nvSpPr>
          <p:cNvPr id="155" name="CustomShape 3"/>
          <p:cNvSpPr/>
          <p:nvPr/>
        </p:nvSpPr>
        <p:spPr>
          <a:xfrm>
            <a:off x="360" y="7470720"/>
            <a:ext cx="10075680" cy="9108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56" name="CustomShape 4"/>
          <p:cNvSpPr/>
          <p:nvPr/>
        </p:nvSpPr>
        <p:spPr>
          <a:xfrm>
            <a:off x="360" y="0"/>
            <a:ext cx="10075680" cy="273960"/>
          </a:xfrm>
          <a:prstGeom prst="rect">
            <a:avLst/>
          </a:prstGeom>
          <a:solidFill>
            <a:srgbClr val="990000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157" name="" descr=""/>
          <p:cNvPicPr/>
          <p:nvPr/>
        </p:nvPicPr>
        <p:blipFill>
          <a:blip r:embed="rId3"/>
          <a:stretch/>
        </p:blipFill>
        <p:spPr>
          <a:xfrm>
            <a:off x="7589520" y="6583680"/>
            <a:ext cx="2377440" cy="846000"/>
          </a:xfrm>
          <a:prstGeom prst="rect">
            <a:avLst/>
          </a:prstGeom>
          <a:ln>
            <a:noFill/>
          </a:ln>
        </p:spPr>
      </p:pic>
      <p:sp>
        <p:nvSpPr>
          <p:cNvPr id="158" name="TextShape 5"/>
          <p:cNvSpPr txBox="1"/>
          <p:nvPr/>
        </p:nvSpPr>
        <p:spPr>
          <a:xfrm>
            <a:off x="548640" y="1829520"/>
            <a:ext cx="8686800" cy="28648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spAutoFit/>
          </a:bodyPr>
          <a:p>
            <a:pPr marL="216000" indent="-216000">
              <a:lnSpc>
                <a:spcPct val="100000"/>
              </a:lnSpc>
              <a:spcBef>
                <a:spcPts val="2551"/>
              </a:spcBef>
              <a:spcAft>
                <a:spcPts val="2551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  <a:ea typeface="DejaVu Sans"/>
              </a:rPr>
              <a:t>“</a:t>
            </a:r>
            <a:r>
              <a:rPr b="0" lang="en-US" sz="2800" spc="-1" strike="noStrike">
                <a:solidFill>
                  <a:srgbClr val="000000"/>
                </a:solidFill>
                <a:latin typeface="Arial"/>
                <a:ea typeface="DejaVu Sans"/>
              </a:rPr>
              <a:t>Frontier” - Oak Ridge National Lab (?)</a:t>
            </a:r>
            <a:endParaRPr b="0" lang="en-US" sz="28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  <a:spcBef>
                <a:spcPts val="2551"/>
              </a:spcBef>
              <a:spcAft>
                <a:spcPts val="2551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  <a:ea typeface="DejaVu Sans"/>
              </a:rPr>
              <a:t>$600M</a:t>
            </a:r>
            <a:endParaRPr b="0" lang="en-US" sz="28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  <a:spcBef>
                <a:spcPts val="2551"/>
              </a:spcBef>
              <a:spcAft>
                <a:spcPts val="2551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  <a:ea typeface="DejaVu Sans"/>
              </a:rPr>
              <a:t>AMD + Cray</a:t>
            </a:r>
            <a:endParaRPr b="0" lang="en-US" sz="2800" spc="-1" strike="noStrike">
              <a:latin typeface="Arial"/>
            </a:endParaRPr>
          </a:p>
          <a:p>
            <a:pPr marL="216000" indent="-216000">
              <a:lnSpc>
                <a:spcPct val="100000"/>
              </a:lnSpc>
              <a:spcBef>
                <a:spcPts val="2551"/>
              </a:spcBef>
              <a:spcAft>
                <a:spcPts val="2551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  <a:ea typeface="DejaVu Sans"/>
              </a:rPr>
              <a:t>1.5 exaflop/s (10^18: 1,000,000,000,000,000,000)</a:t>
            </a:r>
            <a:endParaRPr b="0" lang="en-US" sz="2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193</TotalTime>
  <Application>LibreOffice/6.2.7.1$Linux_X86_64 LibreOffice_project/20$Build-1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2019-05-08T08:53:13Z</dcterms:created>
  <dc:creator/>
  <dc:description/>
  <dc:language>en-US</dc:language>
  <cp:lastModifiedBy/>
  <dcterms:modified xsi:type="dcterms:W3CDTF">2019-11-07T08:28:20Z</dcterms:modified>
  <cp:revision>70</cp:revision>
  <dc:subject/>
  <dc:title/>
</cp:coreProperties>
</file>