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_rels/.rels" ContentType="application/vnd.openxmlformats-package.relationships+xml"/>
  <Override PartName="/ppt/notesSlides/_rels/notesSlide37.xml.rels" ContentType="application/vnd.openxmlformats-package.relationships+xml"/>
  <Override PartName="/ppt/notesSlides/_rels/notesSlide36.xml.rels" ContentType="application/vnd.openxmlformats-package.relationships+xml"/>
  <Override PartName="/ppt/notesSlides/_rels/notesSlide35.xml.rels" ContentType="application/vnd.openxmlformats-package.relationships+xml"/>
  <Override PartName="/ppt/notesSlides/_rels/notesSlide33.xml.rels" ContentType="application/vnd.openxmlformats-package.relationships+xml"/>
  <Override PartName="/ppt/notesSlides/_rels/notesSlide32.xml.rels" ContentType="application/vnd.openxmlformats-package.relationships+xml"/>
  <Override PartName="/ppt/notesSlides/_rels/notesSlide30.xml.rels" ContentType="application/vnd.openxmlformats-package.relationships+xml"/>
  <Override PartName="/ppt/notesSlides/_rels/notesSlide29.xml.rels" ContentType="application/vnd.openxmlformats-package.relationships+xml"/>
  <Override PartName="/ppt/notesSlides/_rels/notesSlide39.xml.rels" ContentType="application/vnd.openxmlformats-package.relationships+xml"/>
  <Override PartName="/ppt/notesSlides/_rels/notesSlide28.xml.rels" ContentType="application/vnd.openxmlformats-package.relationships+xml"/>
  <Override PartName="/ppt/notesSlides/_rels/notesSlide38.xml.rels" ContentType="application/vnd.openxmlformats-package.relationships+xml"/>
  <Override PartName="/ppt/notesSlides/_rels/notesSlide27.xml.rels" ContentType="application/vnd.openxmlformats-package.relationships+xml"/>
  <Override PartName="/ppt/notesSlides/_rels/notesSlide25.xml.rels" ContentType="application/vnd.openxmlformats-package.relationships+xml"/>
  <Override PartName="/ppt/notesSlides/_rels/notesSlide24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17.xml.rels" ContentType="application/vnd.openxmlformats-package.relationships+xml"/>
  <Override PartName="/ppt/notesSlides/_rels/notesSlide31.xml.rels" ContentType="application/vnd.openxmlformats-package.relationships+xml"/>
  <Override PartName="/ppt/notesSlides/_rels/notesSlide9.xml.rels" ContentType="application/vnd.openxmlformats-package.relationships+xml"/>
  <Override PartName="/ppt/notesSlides/_rels/notesSlide18.xml.rels" ContentType="application/vnd.openxmlformats-package.relationships+xml"/>
  <Override PartName="/ppt/notesSlides/_rels/notesSlide1.xml.rels" ContentType="application/vnd.openxmlformats-package.relationships+xml"/>
  <Override PartName="/ppt/notesSlides/_rels/notesSlide8.xml.rels" ContentType="application/vnd.openxmlformats-package.relationships+xml"/>
  <Override PartName="/ppt/notesSlides/_rels/notesSlide7.xml.rels" ContentType="application/vnd.openxmlformats-package.relationships+xml"/>
  <Override PartName="/ppt/notesSlides/_rels/notesSlide6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0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12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9.xml.rels" ContentType="application/vnd.openxmlformats-package.relationships+xml"/>
  <Override PartName="/ppt/notesSlides/_rels/notesSlide34.xml.rels" ContentType="application/vnd.openxmlformats-package.relationships+xml"/>
  <Override PartName="/ppt/notesSlides/_rels/notesSlide20.xml.rels" ContentType="application/vnd.openxmlformats-package.relationships+xml"/>
  <Override PartName="/ppt/notesSlides/_rels/notesSlide13.xml.rels" ContentType="application/vnd.openxmlformats-package.relationships+xml"/>
  <Override PartName="/ppt/notesSlides/_rels/notesSlide14.xml.rels" ContentType="application/vnd.openxmlformats-package.relationships+xml"/>
  <Override PartName="/ppt/notesSlides/_rels/notesSlide26.xml.rels" ContentType="application/vnd.openxmlformats-package.relationships+xml"/>
  <Override PartName="/ppt/notesSlides/_rels/notesSlide15.xml.rels" ContentType="application/vnd.openxmlformats-package.relationships+xml"/>
  <Override PartName="/ppt/notesSlides/_rels/notesSlide23.xml.rels" ContentType="application/vnd.openxmlformats-package.relationships+xml"/>
  <Override PartName="/ppt/notesSlides/_rels/notesSlide16.xml.rels" ContentType="application/vnd.openxmlformats-package.relationships+xml"/>
  <Override PartName="/ppt/notesSlides/_rels/notesSlide21.xml.rels" ContentType="application/vnd.openxmlformats-package.relationships+xml"/>
  <Override PartName="/ppt/notesSlides/_rels/notesSlide22.xml.rels" ContentType="application/vnd.openxmlformats-package.relationships+xml"/>
  <Override PartName="/ppt/notesSlides/notesSlide40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_rels/presentation.xml.rels" ContentType="application/vnd.openxmlformats-package.relationships+xml"/>
  <Override PartName="/ppt/media/image128.jpeg" ContentType="image/jpeg"/>
  <Override PartName="/ppt/media/image127.png" ContentType="image/png"/>
  <Override PartName="/ppt/media/image126.png" ContentType="image/png"/>
  <Override PartName="/ppt/media/image125.jpeg" ContentType="image/jpeg"/>
  <Override PartName="/ppt/media/image123.png" ContentType="image/png"/>
  <Override PartName="/ppt/media/image121.png" ContentType="image/png"/>
  <Override PartName="/ppt/media/image119.jpeg" ContentType="image/jpeg"/>
  <Override PartName="/ppt/media/image117.png" ContentType="image/png"/>
  <Override PartName="/ppt/media/image116.png" ContentType="image/png"/>
  <Override PartName="/ppt/media/image115.png" ContentType="image/png"/>
  <Override PartName="/ppt/media/image124.png" ContentType="image/png"/>
  <Override PartName="/ppt/media/image114.jpeg" ContentType="image/jpeg"/>
  <Override PartName="/ppt/media/image113.png" ContentType="image/png"/>
  <Override PartName="/ppt/media/image112.png" ContentType="image/png"/>
  <Override PartName="/ppt/media/image110.png" ContentType="image/png"/>
  <Override PartName="/ppt/media/image118.png" ContentType="image/png"/>
  <Override PartName="/ppt/media/image108.jpeg" ContentType="image/jpeg"/>
  <Override PartName="/ppt/media/image107.png" ContentType="image/png"/>
  <Override PartName="/ppt/media/image105.jpeg" ContentType="image/jpeg"/>
  <Override PartName="/ppt/media/image104.png" ContentType="image/png"/>
  <Override PartName="/ppt/media/image102.jpeg" ContentType="image/jpeg"/>
  <Override PartName="/ppt/media/image101.png" ContentType="image/png"/>
  <Override PartName="/ppt/media/image103.png" ContentType="image/png"/>
  <Override PartName="/ppt/media/image98.png" ContentType="image/png"/>
  <Override PartName="/ppt/media/image46.png" ContentType="image/png"/>
  <Override PartName="/ppt/media/image43.png" ContentType="image/png"/>
  <Override PartName="/ppt/media/image41.png" ContentType="image/png"/>
  <Override PartName="/ppt/media/image120.png" ContentType="image/png"/>
  <Override PartName="/ppt/media/image93.jpeg" ContentType="image/jpeg"/>
  <Override PartName="/ppt/media/image38.png" ContentType="image/png"/>
  <Override PartName="/ppt/media/image36.jpeg" ContentType="image/jpeg"/>
  <Override PartName="/ppt/media/image44.png" ContentType="image/png"/>
  <Override PartName="/ppt/media/image106.png" ContentType="image/png"/>
  <Override PartName="/ppt/media/image27.jpeg" ContentType="image/jpeg"/>
  <Override PartName="/ppt/media/image32.png" ContentType="image/png"/>
  <Override PartName="/ppt/media/image29.png" ContentType="image/png"/>
  <Override PartName="/ppt/media/image26.png" ContentType="image/png"/>
  <Override PartName="/ppt/media/image25.png" ContentType="image/png"/>
  <Override PartName="/ppt/media/image24.jpeg" ContentType="image/jpeg"/>
  <Override PartName="/ppt/media/image14.png" ContentType="image/png"/>
  <Override PartName="/ppt/media/image11.png" ContentType="image/png"/>
  <Override PartName="/ppt/media/image35.png" ContentType="image/png"/>
  <Override PartName="/ppt/media/image88.png" ContentType="image/png"/>
  <Override PartName="/ppt/media/image37.png" ContentType="image/png"/>
  <Override PartName="/ppt/media/image34.png" ContentType="image/png"/>
  <Override PartName="/ppt/media/image68.jpeg" ContentType="image/jpeg"/>
  <Override PartName="/ppt/media/image53.png" ContentType="image/png"/>
  <Override PartName="/ppt/media/image2.png" ContentType="image/png"/>
  <Override PartName="/ppt/media/image57.png" ContentType="image/png"/>
  <Override PartName="/ppt/media/image22.png" ContentType="image/png"/>
  <Override PartName="/ppt/media/image28.png" ContentType="image/png"/>
  <Override PartName="/ppt/media/image3.jpeg" ContentType="image/jpeg"/>
  <Override PartName="/ppt/media/image18.jpeg" ContentType="image/jpeg"/>
  <Override PartName="/ppt/media/image63.png" ContentType="image/png"/>
  <Override PartName="/ppt/media/image109.png" ContentType="image/png"/>
  <Override PartName="/ppt/media/image40.png" ContentType="image/png"/>
  <Override PartName="/ppt/media/image74.jpeg" ContentType="image/jpeg"/>
  <Override PartName="/ppt/media/image16.png" ContentType="image/png"/>
  <Override PartName="/ppt/media/image91.png" ContentType="image/png"/>
  <Override PartName="/ppt/media/image82.jpeg" ContentType="image/jpeg"/>
  <Override PartName="/ppt/media/image21.jpeg" ContentType="image/jpeg"/>
  <Override PartName="/ppt/media/image1.png" ContentType="image/png"/>
  <Override PartName="/ppt/media/image51.png" ContentType="image/png"/>
  <Override PartName="/ppt/media/image6.jpeg" ContentType="image/jpeg"/>
  <Override PartName="/ppt/media/image8.png" ContentType="image/png"/>
  <Override PartName="/ppt/media/image30.jpeg" ContentType="image/jpeg"/>
  <Override PartName="/ppt/media/image4.png" ContentType="image/png"/>
  <Override PartName="/ppt/media/image54.png" ContentType="image/png"/>
  <Override PartName="/ppt/media/image69.png" ContentType="image/png"/>
  <Override PartName="/ppt/media/image12.jpeg" ContentType="image/jpeg"/>
  <Override PartName="/ppt/media/image47.png" ContentType="image/png"/>
  <Override PartName="/ppt/media/image55.jpeg" ContentType="image/jpeg"/>
  <Override PartName="/ppt/media/image19.png" ContentType="image/png"/>
  <Override PartName="/ppt/media/image94.png" ContentType="image/png"/>
  <Override PartName="/ppt/media/image13.png" ContentType="image/png"/>
  <Override PartName="/ppt/media/image33.jpeg" ContentType="image/jpeg"/>
  <Override PartName="/ppt/media/image83.png" ContentType="image/png"/>
  <Override PartName="/ppt/media/image45.jpeg" ContentType="image/jpeg"/>
  <Override PartName="/ppt/media/image31.png" ContentType="image/png"/>
  <Override PartName="/ppt/media/image15.jpeg" ContentType="image/jpeg"/>
  <Override PartName="/ppt/media/image99.jpeg" ContentType="image/jpeg"/>
  <Override PartName="/ppt/media/image10.png" ContentType="image/png"/>
  <Override PartName="/ppt/media/image71.jpeg" ContentType="image/jpeg"/>
  <Override PartName="/ppt/media/image52.jpeg" ContentType="image/jpeg"/>
  <Override PartName="/ppt/media/image17.png" ContentType="image/png"/>
  <Override PartName="/ppt/media/image7.png" ContentType="image/png"/>
  <Override PartName="/ppt/media/image92.png" ContentType="image/png"/>
  <Override PartName="/ppt/media/image5.png" ContentType="image/png"/>
  <Override PartName="/ppt/media/image39.jpeg" ContentType="image/jpeg"/>
  <Override PartName="/ppt/media/image20.png" ContentType="image/png"/>
  <Override PartName="/ppt/media/image79.png" ContentType="image/png"/>
  <Override PartName="/ppt/media/image23.png" ContentType="image/png"/>
  <Override PartName="/ppt/media/image48.jpeg" ContentType="image/jpeg"/>
  <Override PartName="/ppt/media/image61.jpeg" ContentType="image/jpeg"/>
  <Override PartName="/ppt/media/image49.png" ContentType="image/png"/>
  <Override PartName="/ppt/media/image50.png" ContentType="image/png"/>
  <Override PartName="/ppt/media/image122.jpeg" ContentType="image/jpeg"/>
  <Override PartName="/ppt/media/image56.png" ContentType="image/png"/>
  <Override PartName="/ppt/media/image59.png" ContentType="image/png"/>
  <Override PartName="/ppt/media/image60.png" ContentType="image/png"/>
  <Override PartName="/ppt/media/image62.png" ContentType="image/png"/>
  <Override PartName="/ppt/media/image64.jpeg" ContentType="image/jpeg"/>
  <Override PartName="/ppt/media/image42.jpeg" ContentType="image/jpeg"/>
  <Override PartName="/ppt/media/image72.png" ContentType="image/png"/>
  <Override PartName="/ppt/media/image65.png" ContentType="image/png"/>
  <Override PartName="/ppt/media/image66.png" ContentType="image/png"/>
  <Override PartName="/ppt/media/image70.png" ContentType="image/png"/>
  <Override PartName="/ppt/media/image73.png" ContentType="image/png"/>
  <Override PartName="/ppt/media/image75.png" ContentType="image/png"/>
  <Override PartName="/ppt/media/image76.png" ContentType="image/png"/>
  <Override PartName="/ppt/media/image58.jpeg" ContentType="image/jpeg"/>
  <Override PartName="/ppt/media/image77.png" ContentType="image/png"/>
  <Override PartName="/ppt/media/image78.jpeg" ContentType="image/jpeg"/>
  <Override PartName="/ppt/media/image80.png" ContentType="image/png"/>
  <Override PartName="/ppt/media/image9.jpeg" ContentType="image/jpeg"/>
  <Override PartName="/ppt/media/image81.png" ContentType="image/png"/>
  <Override PartName="/ppt/media/image84.png" ContentType="image/png"/>
  <Override PartName="/ppt/media/image85.png" ContentType="image/png"/>
  <Override PartName="/ppt/media/image86.jpeg" ContentType="image/jpeg"/>
  <Override PartName="/ppt/media/image87.png" ContentType="image/png"/>
  <Override PartName="/ppt/media/image111.jpeg" ContentType="image/jpeg"/>
  <Override PartName="/ppt/media/image89.png" ContentType="image/png"/>
  <Override PartName="/ppt/media/image67.png" ContentType="image/png"/>
  <Override PartName="/ppt/media/image90.jpeg" ContentType="image/jpeg"/>
  <Override PartName="/ppt/media/image100.png" ContentType="image/png"/>
  <Override PartName="/ppt/media/image95.png" ContentType="image/png"/>
  <Override PartName="/ppt/media/image96.jpeg" ContentType="image/jpeg"/>
  <Override PartName="/ppt/media/image97.png" ContentType="image/png"/>
  <Override PartName="/ppt/slides/_rels/slide40.xml.rels" ContentType="application/vnd.openxmlformats-package.relationships+xml"/>
  <Override PartName="/ppt/slides/_rels/slide39.xml.rels" ContentType="application/vnd.openxmlformats-package.relationships+xml"/>
  <Override PartName="/ppt/slides/_rels/slide38.xml.rels" ContentType="application/vnd.openxmlformats-package.relationships+xml"/>
  <Override PartName="/ppt/slides/_rels/slide37.xml.rels" ContentType="application/vnd.openxmlformats-package.relationships+xml"/>
  <Override PartName="/ppt/slides/_rels/slide36.xml.rels" ContentType="application/vnd.openxmlformats-package.relationships+xml"/>
  <Override PartName="/ppt/slides/_rels/slide35.xml.rels" ContentType="application/vnd.openxmlformats-package.relationships+xml"/>
  <Override PartName="/ppt/slides/_rels/slide34.xml.rels" ContentType="application/vnd.openxmlformats-package.relationships+xml"/>
  <Override PartName="/ppt/slides/_rels/slide33.xml.rels" ContentType="application/vnd.openxmlformats-package.relationships+xml"/>
  <Override PartName="/ppt/slides/_rels/slide30.xml.rels" ContentType="application/vnd.openxmlformats-package.relationships+xml"/>
  <Override PartName="/ppt/slides/_rels/slide26.xml.rels" ContentType="application/vnd.openxmlformats-package.relationships+xml"/>
  <Override PartName="/ppt/slides/_rels/slide11.xml.rels" ContentType="application/vnd.openxmlformats-package.relationships+xml"/>
  <Override PartName="/ppt/slides/_rels/slide18.xml.rels" ContentType="application/vnd.openxmlformats-package.relationships+xml"/>
  <Override PartName="/ppt/slides/_rels/slide10.xml.rels" ContentType="application/vnd.openxmlformats-package.relationships+xml"/>
  <Override PartName="/ppt/slides/_rels/slide17.xml.rels" ContentType="application/vnd.openxmlformats-package.relationships+xml"/>
  <Override PartName="/ppt/slides/_rels/slide24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25.xml.rels" ContentType="application/vnd.openxmlformats-package.relationships+xml"/>
  <Override PartName="/ppt/slides/_rels/slide3.xml.rels" ContentType="application/vnd.openxmlformats-package.relationships+xml"/>
  <Override PartName="/ppt/slides/_rels/slide29.xml.rels" ContentType="application/vnd.openxmlformats-package.relationships+xml"/>
  <Override PartName="/ppt/slides/_rels/slide7.xml.rels" ContentType="application/vnd.openxmlformats-package.relationships+xml"/>
  <Override PartName="/ppt/slides/_rels/slide28.xml.rels" ContentType="application/vnd.openxmlformats-package.relationships+xml"/>
  <Override PartName="/ppt/slides/_rels/slide6.xml.rels" ContentType="application/vnd.openxmlformats-package.relationships+xml"/>
  <Override PartName="/ppt/slides/_rels/slide4.xml.rels" ContentType="application/vnd.openxmlformats-package.relationships+xml"/>
  <Override PartName="/ppt/slides/_rels/slide12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slides/_rels/slide5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22.xml.rels" ContentType="application/vnd.openxmlformats-package.relationships+xml"/>
  <Override PartName="/ppt/slides/_rels/slide15.xml.rels" ContentType="application/vnd.openxmlformats-package.relationships+xml"/>
  <Override PartName="/ppt/slides/_rels/slide1.xml.rels" ContentType="application/vnd.openxmlformats-package.relationships+xml"/>
  <Override PartName="/ppt/slides/_rels/slide23.xml.rels" ContentType="application/vnd.openxmlformats-package.relationships+xml"/>
  <Override PartName="/ppt/slides/_rels/slide16.xml.rels" ContentType="application/vnd.openxmlformats-package.relationships+xml"/>
  <Override PartName="/ppt/slides/_rels/slide31.xml.rels" ContentType="application/vnd.openxmlformats-package.relationships+xml"/>
  <Override PartName="/ppt/slides/_rels/slide20.xml.rels" ContentType="application/vnd.openxmlformats-package.relationships+xml"/>
  <Override PartName="/ppt/slides/_rels/slide32.xml.rels" ContentType="application/vnd.openxmlformats-package.relationships+xml"/>
  <Override PartName="/ppt/slides/_rels/slide21.xml.rels" ContentType="application/vnd.openxmlformats-package.relationships+xml"/>
  <Override PartName="/ppt/slides/slide40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2.xml" ContentType="application/vnd.openxmlformats-officedocument.presentationml.slide+xml"/>
  <Override PartName="/ppt/slides/slide29.xml" ContentType="application/vnd.openxmlformats-officedocument.presentationml.slide+xml"/>
  <Override PartName="/ppt/slides/slide7.xml" ContentType="application/vnd.openxmlformats-officedocument.presentationml.slide+xml"/>
  <Override PartName="/ppt/slides/slide21.xml" ContentType="application/vnd.openxmlformats-officedocument.presentationml.slide+xml"/>
  <Override PartName="/ppt/slides/slide28.xml" ContentType="application/vnd.openxmlformats-officedocument.presentationml.slide+xml"/>
  <Override PartName="/ppt/slides/slide6.xml" ContentType="application/vnd.openxmlformats-officedocument.presentationml.slide+xml"/>
  <Override PartName="/ppt/slides/slide20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24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23.xml" ContentType="application/vnd.openxmlformats-officedocument.presentationml.slide+xml"/>
  <Override PartName="/ppt/slides/slide1.xml" ContentType="application/vnd.openxmlformats-officedocument.presentationml.slide+xml"/>
  <Override PartName="/ppt/slides/slide19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26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s/slide5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theme/theme3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presentation.xml" ContentType="application/vnd.openxmlformats-officedocument.presentationml.presentation.main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Layouts/slideLayout2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</p:sldIdLst>
  <p:sldSz cx="10077450" cy="756285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Click to move the slide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640" spc="-1" strike="noStrike">
                <a:latin typeface="Arial"/>
              </a:rPr>
              <a:t>Click to edit the notes format</a:t>
            </a:r>
            <a:endParaRPr b="0" lang="en-US" sz="2640" spc="-1" strike="noStrike"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78DC35DB-AD81-440D-9C80-4B4E2D8C4B72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
</Relationships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
</Relationships>
</file>

<file path=ppt/notesSlides/_rels/notesSlide17.xml.rels><?xml version="1.0" encoding="UTF-8"?>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
</Relationships>
</file>

<file path=ppt/notesSlides/_rels/notesSlide18.xml.rels><?xml version="1.0" encoding="UTF-8"?>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
</Relationships>
</file>

<file path=ppt/notesSlides/_rels/notesSlide19.xml.rels><?xml version="1.0" encoding="UTF-8"?>
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20.xml.rels><?xml version="1.0" encoding="UTF-8"?>
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
</Relationships>
</file>

<file path=ppt/notesSlides/_rels/notesSlide21.xml.rels><?xml version="1.0" encoding="UTF-8"?>
<Relationships xmlns="http://schemas.openxmlformats.org/package/2006/relationships"><Relationship Id="rId1" Type="http://schemas.openxmlformats.org/officeDocument/2006/relationships/slide" Target="../slides/slide21.xml"/><Relationship Id="rId2" Type="http://schemas.openxmlformats.org/officeDocument/2006/relationships/notesMaster" Target="../notesMasters/notesMaster1.xml"/>
</Relationships>
</file>

<file path=ppt/notesSlides/_rels/notesSlide22.xml.rels><?xml version="1.0" encoding="UTF-8"?>
<Relationships xmlns="http://schemas.openxmlformats.org/package/2006/relationships"><Relationship Id="rId1" Type="http://schemas.openxmlformats.org/officeDocument/2006/relationships/slide" Target="../slides/slide22.xml"/><Relationship Id="rId2" Type="http://schemas.openxmlformats.org/officeDocument/2006/relationships/notesMaster" Target="../notesMasters/notesMaster1.xml"/>
</Relationships>
</file>

<file path=ppt/notesSlides/_rels/notesSlide23.xml.rels><?xml version="1.0" encoding="UTF-8"?>
<Relationships xmlns="http://schemas.openxmlformats.org/package/2006/relationships"><Relationship Id="rId1" Type="http://schemas.openxmlformats.org/officeDocument/2006/relationships/slide" Target="../slides/slide23.xml"/><Relationship Id="rId2" Type="http://schemas.openxmlformats.org/officeDocument/2006/relationships/notesMaster" Target="../notesMasters/notesMaster1.xml"/>
</Relationships>
</file>

<file path=ppt/notesSlides/_rels/notesSlide24.xml.rels><?xml version="1.0" encoding="UTF-8"?>
<Relationships xmlns="http://schemas.openxmlformats.org/package/2006/relationships"><Relationship Id="rId1" Type="http://schemas.openxmlformats.org/officeDocument/2006/relationships/slide" Target="../slides/slide24.xml"/><Relationship Id="rId2" Type="http://schemas.openxmlformats.org/officeDocument/2006/relationships/notesMaster" Target="../notesMasters/notesMaster1.xml"/>
</Relationships>
</file>

<file path=ppt/notesSlides/_rels/notesSlide25.xml.rels><?xml version="1.0" encoding="UTF-8"?>
<Relationships xmlns="http://schemas.openxmlformats.org/package/2006/relationships"><Relationship Id="rId1" Type="http://schemas.openxmlformats.org/officeDocument/2006/relationships/slide" Target="../slides/slide25.xml"/><Relationship Id="rId2" Type="http://schemas.openxmlformats.org/officeDocument/2006/relationships/notesMaster" Target="../notesMasters/notesMaster1.xml"/>
</Relationships>
</file>

<file path=ppt/notesSlides/_rels/notesSlide26.xml.rels><?xml version="1.0" encoding="UTF-8"?>
<Relationships xmlns="http://schemas.openxmlformats.org/package/2006/relationships"><Relationship Id="rId1" Type="http://schemas.openxmlformats.org/officeDocument/2006/relationships/slide" Target="../slides/slide26.xml"/><Relationship Id="rId2" Type="http://schemas.openxmlformats.org/officeDocument/2006/relationships/notesMaster" Target="../notesMasters/notesMaster1.xml"/>
</Relationships>
</file>

<file path=ppt/notesSlides/_rels/notesSlide27.xml.rels><?xml version="1.0" encoding="UTF-8"?>
<Relationships xmlns="http://schemas.openxmlformats.org/package/2006/relationships"><Relationship Id="rId1" Type="http://schemas.openxmlformats.org/officeDocument/2006/relationships/slide" Target="../slides/slide27.xml"/><Relationship Id="rId2" Type="http://schemas.openxmlformats.org/officeDocument/2006/relationships/notesMaster" Target="../notesMasters/notesMaster1.xml"/>
</Relationships>
</file>

<file path=ppt/notesSlides/_rels/notesSlide28.xml.rels><?xml version="1.0" encoding="UTF-8"?>
<Relationships xmlns="http://schemas.openxmlformats.org/package/2006/relationships"><Relationship Id="rId1" Type="http://schemas.openxmlformats.org/officeDocument/2006/relationships/slide" Target="../slides/slide28.xml"/><Relationship Id="rId2" Type="http://schemas.openxmlformats.org/officeDocument/2006/relationships/notesMaster" Target="../notesMasters/notesMaster1.xml"/>
</Relationships>
</file>

<file path=ppt/notesSlides/_rels/notesSlide29.xml.rels><?xml version="1.0" encoding="UTF-8"?>
<Relationships xmlns="http://schemas.openxmlformats.org/package/2006/relationships"><Relationship Id="rId1" Type="http://schemas.openxmlformats.org/officeDocument/2006/relationships/slide" Target="../slides/slide29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30.xml.rels><?xml version="1.0" encoding="UTF-8"?>
<Relationships xmlns="http://schemas.openxmlformats.org/package/2006/relationships"><Relationship Id="rId1" Type="http://schemas.openxmlformats.org/officeDocument/2006/relationships/slide" Target="../slides/slide30.xml"/><Relationship Id="rId2" Type="http://schemas.openxmlformats.org/officeDocument/2006/relationships/notesMaster" Target="../notesMasters/notesMaster1.xml"/>
</Relationships>
</file>

<file path=ppt/notesSlides/_rels/notesSlide31.xml.rels><?xml version="1.0" encoding="UTF-8"?>
<Relationships xmlns="http://schemas.openxmlformats.org/package/2006/relationships"><Relationship Id="rId1" Type="http://schemas.openxmlformats.org/officeDocument/2006/relationships/slide" Target="../slides/slide31.xml"/><Relationship Id="rId2" Type="http://schemas.openxmlformats.org/officeDocument/2006/relationships/notesMaster" Target="../notesMasters/notesMaster1.xml"/>
</Relationships>
</file>

<file path=ppt/notesSlides/_rels/notesSlide32.xml.rels><?xml version="1.0" encoding="UTF-8"?>
<Relationships xmlns="http://schemas.openxmlformats.org/package/2006/relationships"><Relationship Id="rId1" Type="http://schemas.openxmlformats.org/officeDocument/2006/relationships/slide" Target="../slides/slide32.xml"/><Relationship Id="rId2" Type="http://schemas.openxmlformats.org/officeDocument/2006/relationships/notesMaster" Target="../notesMasters/notesMaster1.xml"/>
</Relationships>
</file>

<file path=ppt/notesSlides/_rels/notesSlide33.xml.rels><?xml version="1.0" encoding="UTF-8"?>
<Relationships xmlns="http://schemas.openxmlformats.org/package/2006/relationships"><Relationship Id="rId1" Type="http://schemas.openxmlformats.org/officeDocument/2006/relationships/slide" Target="../slides/slide33.xml"/><Relationship Id="rId2" Type="http://schemas.openxmlformats.org/officeDocument/2006/relationships/notesMaster" Target="../notesMasters/notesMaster1.xml"/>
</Relationships>
</file>

<file path=ppt/notesSlides/_rels/notesSlide34.xml.rels><?xml version="1.0" encoding="UTF-8"?>
<Relationships xmlns="http://schemas.openxmlformats.org/package/2006/relationships"><Relationship Id="rId1" Type="http://schemas.openxmlformats.org/officeDocument/2006/relationships/slide" Target="../slides/slide34.xml"/><Relationship Id="rId2" Type="http://schemas.openxmlformats.org/officeDocument/2006/relationships/notesMaster" Target="../notesMasters/notesMaster1.xml"/>
</Relationships>
</file>

<file path=ppt/notesSlides/_rels/notesSlide35.xml.rels><?xml version="1.0" encoding="UTF-8"?>
<Relationships xmlns="http://schemas.openxmlformats.org/package/2006/relationships"><Relationship Id="rId1" Type="http://schemas.openxmlformats.org/officeDocument/2006/relationships/slide" Target="../slides/slide35.xml"/><Relationship Id="rId2" Type="http://schemas.openxmlformats.org/officeDocument/2006/relationships/notesMaster" Target="../notesMasters/notesMaster1.xml"/>
</Relationships>
</file>

<file path=ppt/notesSlides/_rels/notesSlide36.xml.rels><?xml version="1.0" encoding="UTF-8"?>
<Relationships xmlns="http://schemas.openxmlformats.org/package/2006/relationships"><Relationship Id="rId1" Type="http://schemas.openxmlformats.org/officeDocument/2006/relationships/slide" Target="../slides/slide36.xml"/><Relationship Id="rId2" Type="http://schemas.openxmlformats.org/officeDocument/2006/relationships/notesMaster" Target="../notesMasters/notesMaster1.xml"/>
</Relationships>
</file>

<file path=ppt/notesSlides/_rels/notesSlide37.xml.rels><?xml version="1.0" encoding="UTF-8"?>
<Relationships xmlns="http://schemas.openxmlformats.org/package/2006/relationships"><Relationship Id="rId1" Type="http://schemas.openxmlformats.org/officeDocument/2006/relationships/slide" Target="../slides/slide37.xml"/><Relationship Id="rId2" Type="http://schemas.openxmlformats.org/officeDocument/2006/relationships/notesMaster" Target="../notesMasters/notesMaster1.xml"/>
</Relationships>
</file>

<file path=ppt/notesSlides/_rels/notesSlide38.xml.rels><?xml version="1.0" encoding="UTF-8"?>
<Relationships xmlns="http://schemas.openxmlformats.org/package/2006/relationships"><Relationship Id="rId1" Type="http://schemas.openxmlformats.org/officeDocument/2006/relationships/slide" Target="../slides/slide38.xml"/><Relationship Id="rId2" Type="http://schemas.openxmlformats.org/officeDocument/2006/relationships/notesMaster" Target="../notesMasters/notesMaster1.xml"/>
</Relationships>
</file>

<file path=ppt/notesSlides/_rels/notesSlide39.xml.rels><?xml version="1.0" encoding="UTF-8"?>
<Relationships xmlns="http://schemas.openxmlformats.org/package/2006/relationships"><Relationship Id="rId1" Type="http://schemas.openxmlformats.org/officeDocument/2006/relationships/slide" Target="../slides/slide39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40.xml.rels><?xml version="1.0" encoding="UTF-8"?>
<Relationships xmlns="http://schemas.openxmlformats.org/package/2006/relationships"><Relationship Id="rId1" Type="http://schemas.openxmlformats.org/officeDocument/2006/relationships/slide" Target="../slides/slide40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</p:sp>
      <p:sp>
        <p:nvSpPr>
          <p:cNvPr id="409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10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C8F778E0-5AA6-40C9-870E-6C9132AA946C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36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37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45DFAF56-98D4-4BF4-8937-B4EF0DB5A237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39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40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DC97CB31-EACC-485C-9649-BFBCD033E903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42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43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05FC3529-C548-44F1-BC36-06D6CD92F878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45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46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5F12A465-6015-4F60-82A5-6F9A934C6DCD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1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48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49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54206483-CA02-46A0-9337-78815D0B6AA1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51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52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C3A33161-1486-4323-A4BC-70899CD3FCCF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1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54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55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9AB18491-A3E3-4756-8AE7-B2634158331A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1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57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58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26E3C2C1-BA0F-4FE3-9A9A-92B09CEDE571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1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60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61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BCD8742A-DC89-4927-BB0B-B3A6FF404478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1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63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64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EABFE5DF-2F03-41EE-9907-B0EB513ECE52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12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13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A8E38476-842A-429B-8943-ECAD8F388C94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66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67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EDFFAD78-9224-48BB-BE94-0553477D879B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69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70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F3A79521-B68E-4458-AFCF-9F14CEA7B007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72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73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9C0057C1-AB7D-4456-8E7E-6F5AD36E32CD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75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76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723264A0-64AA-4462-8353-A40DD27FD8D7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78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79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C5534DF2-F156-4522-846A-12F951661A5F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81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82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23382511-FBDC-4645-B8CE-17CA863DF5B2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84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85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2742BB0B-B796-4EFE-A4FE-34143A7C98B0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87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88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F1F5861A-9F23-4BEC-90F2-63C02A0A8583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90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91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1087DC4E-9413-4C30-9F48-1CFEA9AB0D70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93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94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F92DC681-26F4-4596-B8AD-86544E4B6381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15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16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211CB0E4-AB5A-483A-BD89-57B79AD5D0B6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3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96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97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A766E196-D1E5-46F1-9BF4-906B9E45F6AD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3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99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500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B8B71D25-B811-4000-B51C-66C22EBFACB4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3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502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503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DC14FECA-DDF5-4F31-89BC-F4A680F3A64D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3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505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506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09CB2462-6883-4928-B8CC-42A90F357D8F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3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508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509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F71035BF-FA89-4E3E-8EE8-FB2B86189223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3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511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512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352B2402-3816-4A22-B9FD-8911E83515F0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3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514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515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3E8D2F2E-97F6-4F2F-94A5-3E22CC7F054C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3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517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518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203820D6-25DD-4111-976B-6E4F861CC553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3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520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521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4278B102-B0E5-40EF-90A7-AFD20DE1449A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3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523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524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835C9539-F8B0-4B2B-B186-1ECF65EEF081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18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19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137980FA-5061-4C71-8EF4-74ED03FB1652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4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526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527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30EB4C4C-3954-4EC0-BEC1-F0B904D9829E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21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22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F2D1B4B1-26EC-43B1-B049-7C910CF19993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24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25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B9E35004-9A8A-40F6-B355-944A48219668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27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28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0D753056-951A-4A20-BCA1-4908B3662DD9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30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31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24E94C7E-4C50-402E-A8E0-346DAD6C7ABA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433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640" spc="-1" strike="noStrike">
              <a:latin typeface="Arial"/>
            </a:endParaRPr>
          </a:p>
        </p:txBody>
      </p:sp>
      <p:sp>
        <p:nvSpPr>
          <p:cNvPr id="434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3A2C5551-D7D4-461C-B0A6-7C84BAAFAF86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2920" y="40068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3280" y="2358000"/>
            <a:ext cx="906912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3280" y="5412240"/>
            <a:ext cx="906912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2920" y="40068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3280" y="235800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0520" y="235800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3280" y="541224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0520" y="541224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2920" y="40068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3280" y="235800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69760" y="235800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5880" y="235800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3280" y="541224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69760" y="541224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5880" y="541224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2920" y="40068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3280" y="2358000"/>
            <a:ext cx="9069120" cy="58471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2920" y="40068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3280" y="2358000"/>
            <a:ext cx="906912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2920" y="40068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3280" y="2358000"/>
            <a:ext cx="442548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150520" y="2358000"/>
            <a:ext cx="442548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2920" y="40068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2920" y="400680"/>
            <a:ext cx="9068400" cy="7800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2920" y="40068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3280" y="235800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0520" y="2358000"/>
            <a:ext cx="442548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03280" y="541224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2920" y="40068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3280" y="2358000"/>
            <a:ext cx="9069120" cy="58471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2920" y="40068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3280" y="2358000"/>
            <a:ext cx="442548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0520" y="235800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150520" y="541224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2920" y="40068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3280" y="235800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0520" y="235800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3280" y="5412240"/>
            <a:ext cx="906912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2920" y="40068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3280" y="2358000"/>
            <a:ext cx="906912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3280" y="5412240"/>
            <a:ext cx="906912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2920" y="40068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3280" y="235800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0520" y="235800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3280" y="541224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5150520" y="541224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2920" y="40068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3280" y="235800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569760" y="235800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635880" y="235800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3280" y="541224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569760" y="541224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635880" y="541224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2920" y="40068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3280" y="2358000"/>
            <a:ext cx="906912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2920" y="40068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3280" y="2358000"/>
            <a:ext cx="442548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0520" y="2358000"/>
            <a:ext cx="442548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2920" y="40068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2920" y="400680"/>
            <a:ext cx="9068400" cy="7800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2920" y="40068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3280" y="235800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0520" y="2358000"/>
            <a:ext cx="442548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3280" y="541224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2920" y="40068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3280" y="2358000"/>
            <a:ext cx="442548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0520" y="235800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0520" y="541224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2920" y="40068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3280" y="235800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0520" y="235800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3280" y="5412240"/>
            <a:ext cx="906912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3640" y="301320"/>
            <a:ext cx="906876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5870" spc="-1" strike="noStrike">
                <a:latin typeface="Arial"/>
              </a:rPr>
              <a:t>Click to edit the title text format</a:t>
            </a:r>
            <a:endParaRPr b="0" lang="en-US" sz="587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3640" y="1769040"/>
            <a:ext cx="9068760" cy="4385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88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270" spc="-1" strike="noStrike">
                <a:latin typeface="Arial"/>
              </a:rPr>
              <a:t>Click to edit the outline text format</a:t>
            </a:r>
            <a:endParaRPr b="0" lang="en-US" sz="4270" spc="-1" strike="noStrike">
              <a:latin typeface="Arial"/>
            </a:endParaRPr>
          </a:p>
          <a:p>
            <a:pPr lvl="1" marL="864000" indent="-324000">
              <a:spcBef>
                <a:spcPts val="151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730" spc="-1" strike="noStrike">
                <a:latin typeface="Arial"/>
              </a:rPr>
              <a:t>Second Outline Level</a:t>
            </a:r>
            <a:endParaRPr b="0" lang="en-US" sz="3730" spc="-1" strike="noStrike">
              <a:latin typeface="Arial"/>
            </a:endParaRPr>
          </a:p>
          <a:p>
            <a:pPr lvl="2" marL="1296000" indent="-288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Third Outline Level</a:t>
            </a:r>
            <a:endParaRPr b="0" lang="en-US" sz="3200" spc="-1" strike="noStrike">
              <a:latin typeface="Arial"/>
            </a:endParaRPr>
          </a:p>
          <a:p>
            <a:pPr lvl="3" marL="1728000" indent="-216000">
              <a:spcBef>
                <a:spcPts val="75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670" spc="-1" strike="noStrike">
                <a:latin typeface="Arial"/>
              </a:rPr>
              <a:t>Fourth Outline Level</a:t>
            </a:r>
            <a:endParaRPr b="0" lang="en-US" sz="2670" spc="-1" strike="noStrike">
              <a:latin typeface="Arial"/>
            </a:endParaRPr>
          </a:p>
          <a:p>
            <a:pPr lvl="4" marL="2160000" indent="-216000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670" spc="-1" strike="noStrike">
                <a:latin typeface="Arial"/>
              </a:rPr>
              <a:t>Fifth Outline Level</a:t>
            </a:r>
            <a:endParaRPr b="0" lang="en-US" sz="2670" spc="-1" strike="noStrike">
              <a:latin typeface="Arial"/>
            </a:endParaRPr>
          </a:p>
          <a:p>
            <a:pPr lvl="5" marL="2592000" indent="-216000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670" spc="-1" strike="noStrike">
                <a:latin typeface="Arial"/>
              </a:rPr>
              <a:t>Sixth Outline Level</a:t>
            </a:r>
            <a:endParaRPr b="0" lang="en-US" sz="2670" spc="-1" strike="noStrike">
              <a:latin typeface="Arial"/>
            </a:endParaRPr>
          </a:p>
          <a:p>
            <a:pPr lvl="6" marL="3024000" indent="-216000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670" spc="-1" strike="noStrike">
                <a:latin typeface="Arial"/>
              </a:rPr>
              <a:t>Seventh Outline Level</a:t>
            </a:r>
            <a:endParaRPr b="0" lang="en-US" sz="267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3640" y="6888600"/>
            <a:ext cx="2347560" cy="520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5920" y="6888600"/>
            <a:ext cx="3193920" cy="520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4840" y="6888600"/>
            <a:ext cx="2347560" cy="520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fld id="{3FA9A60B-EDA5-414D-997D-56A1563C4685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2920" y="400680"/>
            <a:ext cx="9068400" cy="168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503280" y="2358000"/>
            <a:ext cx="906912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88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50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112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75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37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67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67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37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67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67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37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67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6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image" Target="../media/image29.png"/><Relationship Id="rId3" Type="http://schemas.openxmlformats.org/officeDocument/2006/relationships/image" Target="../media/image30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1.png"/><Relationship Id="rId2" Type="http://schemas.openxmlformats.org/officeDocument/2006/relationships/image" Target="../media/image32.png"/><Relationship Id="rId3" Type="http://schemas.openxmlformats.org/officeDocument/2006/relationships/image" Target="../media/image33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34.png"/><Relationship Id="rId2" Type="http://schemas.openxmlformats.org/officeDocument/2006/relationships/image" Target="../media/image35.png"/><Relationship Id="rId3" Type="http://schemas.openxmlformats.org/officeDocument/2006/relationships/image" Target="../media/image36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37.png"/><Relationship Id="rId2" Type="http://schemas.openxmlformats.org/officeDocument/2006/relationships/image" Target="../media/image38.png"/><Relationship Id="rId3" Type="http://schemas.openxmlformats.org/officeDocument/2006/relationships/image" Target="../media/image39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40.png"/><Relationship Id="rId2" Type="http://schemas.openxmlformats.org/officeDocument/2006/relationships/image" Target="../media/image41.png"/><Relationship Id="rId3" Type="http://schemas.openxmlformats.org/officeDocument/2006/relationships/image" Target="../media/image42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43.png"/><Relationship Id="rId2" Type="http://schemas.openxmlformats.org/officeDocument/2006/relationships/image" Target="../media/image44.png"/><Relationship Id="rId3" Type="http://schemas.openxmlformats.org/officeDocument/2006/relationships/image" Target="../media/image45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46.png"/><Relationship Id="rId2" Type="http://schemas.openxmlformats.org/officeDocument/2006/relationships/image" Target="../media/image47.png"/><Relationship Id="rId3" Type="http://schemas.openxmlformats.org/officeDocument/2006/relationships/image" Target="../media/image48.jpeg"/><Relationship Id="rId4" Type="http://schemas.openxmlformats.org/officeDocument/2006/relationships/image" Target="../media/image49.png"/><Relationship Id="rId5" Type="http://schemas.openxmlformats.org/officeDocument/2006/relationships/slideLayout" Target="../slideLayouts/slideLayout15.xml"/><Relationship Id="rId6" Type="http://schemas.openxmlformats.org/officeDocument/2006/relationships/notesSlide" Target="../notesSlides/notesSlide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50.png"/><Relationship Id="rId2" Type="http://schemas.openxmlformats.org/officeDocument/2006/relationships/image" Target="../media/image51.png"/><Relationship Id="rId3" Type="http://schemas.openxmlformats.org/officeDocument/2006/relationships/image" Target="../media/image52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53.png"/><Relationship Id="rId2" Type="http://schemas.openxmlformats.org/officeDocument/2006/relationships/image" Target="../media/image54.png"/><Relationship Id="rId3" Type="http://schemas.openxmlformats.org/officeDocument/2006/relationships/image" Target="../media/image55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56.png"/><Relationship Id="rId2" Type="http://schemas.openxmlformats.org/officeDocument/2006/relationships/image" Target="../media/image57.png"/><Relationship Id="rId3" Type="http://schemas.openxmlformats.org/officeDocument/2006/relationships/image" Target="../media/image58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1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59.png"/><Relationship Id="rId2" Type="http://schemas.openxmlformats.org/officeDocument/2006/relationships/image" Target="../media/image60.png"/><Relationship Id="rId3" Type="http://schemas.openxmlformats.org/officeDocument/2006/relationships/image" Target="../media/image61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20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62.png"/><Relationship Id="rId2" Type="http://schemas.openxmlformats.org/officeDocument/2006/relationships/image" Target="../media/image63.png"/><Relationship Id="rId3" Type="http://schemas.openxmlformats.org/officeDocument/2006/relationships/image" Target="../media/image64.jpeg"/><Relationship Id="rId4" Type="http://schemas.openxmlformats.org/officeDocument/2006/relationships/image" Target="../media/image65.png"/><Relationship Id="rId5" Type="http://schemas.openxmlformats.org/officeDocument/2006/relationships/slideLayout" Target="../slideLayouts/slideLayout15.xml"/><Relationship Id="rId6" Type="http://schemas.openxmlformats.org/officeDocument/2006/relationships/notesSlide" Target="../notesSlides/notesSlide2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66.png"/><Relationship Id="rId2" Type="http://schemas.openxmlformats.org/officeDocument/2006/relationships/image" Target="../media/image67.png"/><Relationship Id="rId3" Type="http://schemas.openxmlformats.org/officeDocument/2006/relationships/image" Target="../media/image68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22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69.png"/><Relationship Id="rId2" Type="http://schemas.openxmlformats.org/officeDocument/2006/relationships/image" Target="../media/image70.png"/><Relationship Id="rId3" Type="http://schemas.openxmlformats.org/officeDocument/2006/relationships/image" Target="../media/image71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2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72.png"/><Relationship Id="rId2" Type="http://schemas.openxmlformats.org/officeDocument/2006/relationships/image" Target="../media/image73.png"/><Relationship Id="rId3" Type="http://schemas.openxmlformats.org/officeDocument/2006/relationships/image" Target="../media/image74.jpeg"/><Relationship Id="rId4" Type="http://schemas.openxmlformats.org/officeDocument/2006/relationships/image" Target="../media/image75.png"/><Relationship Id="rId5" Type="http://schemas.openxmlformats.org/officeDocument/2006/relationships/slideLayout" Target="../slideLayouts/slideLayout15.xml"/><Relationship Id="rId6" Type="http://schemas.openxmlformats.org/officeDocument/2006/relationships/notesSlide" Target="../notesSlides/notesSlide24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76.png"/><Relationship Id="rId2" Type="http://schemas.openxmlformats.org/officeDocument/2006/relationships/image" Target="../media/image77.png"/><Relationship Id="rId3" Type="http://schemas.openxmlformats.org/officeDocument/2006/relationships/image" Target="../media/image78.jpeg"/><Relationship Id="rId4" Type="http://schemas.openxmlformats.org/officeDocument/2006/relationships/image" Target="../media/image79.png"/><Relationship Id="rId5" Type="http://schemas.openxmlformats.org/officeDocument/2006/relationships/slideLayout" Target="../slideLayouts/slideLayout15.xml"/><Relationship Id="rId6" Type="http://schemas.openxmlformats.org/officeDocument/2006/relationships/notesSlide" Target="../notesSlides/notesSlide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80.png"/><Relationship Id="rId2" Type="http://schemas.openxmlformats.org/officeDocument/2006/relationships/image" Target="../media/image81.png"/><Relationship Id="rId3" Type="http://schemas.openxmlformats.org/officeDocument/2006/relationships/image" Target="../media/image82.jpeg"/><Relationship Id="rId4" Type="http://schemas.openxmlformats.org/officeDocument/2006/relationships/image" Target="../media/image83.png"/><Relationship Id="rId5" Type="http://schemas.openxmlformats.org/officeDocument/2006/relationships/slideLayout" Target="../slideLayouts/slideLayout15.xml"/><Relationship Id="rId6" Type="http://schemas.openxmlformats.org/officeDocument/2006/relationships/notesSlide" Target="../notesSlides/notesSlide26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84.png"/><Relationship Id="rId2" Type="http://schemas.openxmlformats.org/officeDocument/2006/relationships/image" Target="../media/image85.png"/><Relationship Id="rId3" Type="http://schemas.openxmlformats.org/officeDocument/2006/relationships/image" Target="../media/image86.jpeg"/><Relationship Id="rId4" Type="http://schemas.openxmlformats.org/officeDocument/2006/relationships/image" Target="../media/image87.png"/><Relationship Id="rId5" Type="http://schemas.openxmlformats.org/officeDocument/2006/relationships/slideLayout" Target="../slideLayouts/slideLayout15.xml"/><Relationship Id="rId6" Type="http://schemas.openxmlformats.org/officeDocument/2006/relationships/notesSlide" Target="../notesSlides/notesSlide2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88.png"/><Relationship Id="rId2" Type="http://schemas.openxmlformats.org/officeDocument/2006/relationships/image" Target="../media/image89.png"/><Relationship Id="rId3" Type="http://schemas.openxmlformats.org/officeDocument/2006/relationships/image" Target="../media/image90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28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91.png"/><Relationship Id="rId2" Type="http://schemas.openxmlformats.org/officeDocument/2006/relationships/image" Target="../media/image92.png"/><Relationship Id="rId3" Type="http://schemas.openxmlformats.org/officeDocument/2006/relationships/image" Target="../media/image93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29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image" Target="../media/image9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94.png"/><Relationship Id="rId2" Type="http://schemas.openxmlformats.org/officeDocument/2006/relationships/image" Target="../media/image95.png"/><Relationship Id="rId3" Type="http://schemas.openxmlformats.org/officeDocument/2006/relationships/image" Target="../media/image96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30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97.png"/><Relationship Id="rId2" Type="http://schemas.openxmlformats.org/officeDocument/2006/relationships/image" Target="../media/image98.png"/><Relationship Id="rId3" Type="http://schemas.openxmlformats.org/officeDocument/2006/relationships/image" Target="../media/image99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3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100.png"/><Relationship Id="rId2" Type="http://schemas.openxmlformats.org/officeDocument/2006/relationships/image" Target="../media/image101.png"/><Relationship Id="rId3" Type="http://schemas.openxmlformats.org/officeDocument/2006/relationships/image" Target="../media/image102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32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103.png"/><Relationship Id="rId2" Type="http://schemas.openxmlformats.org/officeDocument/2006/relationships/image" Target="../media/image104.png"/><Relationship Id="rId3" Type="http://schemas.openxmlformats.org/officeDocument/2006/relationships/image" Target="../media/image105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3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106.png"/><Relationship Id="rId2" Type="http://schemas.openxmlformats.org/officeDocument/2006/relationships/image" Target="../media/image107.png"/><Relationship Id="rId3" Type="http://schemas.openxmlformats.org/officeDocument/2006/relationships/image" Target="../media/image108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34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109.png"/><Relationship Id="rId2" Type="http://schemas.openxmlformats.org/officeDocument/2006/relationships/image" Target="../media/image110.png"/><Relationship Id="rId3" Type="http://schemas.openxmlformats.org/officeDocument/2006/relationships/image" Target="../media/image111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3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112.png"/><Relationship Id="rId2" Type="http://schemas.openxmlformats.org/officeDocument/2006/relationships/image" Target="../media/image113.png"/><Relationship Id="rId3" Type="http://schemas.openxmlformats.org/officeDocument/2006/relationships/image" Target="../media/image114.jpeg"/><Relationship Id="rId4" Type="http://schemas.openxmlformats.org/officeDocument/2006/relationships/image" Target="../media/image115.png"/><Relationship Id="rId5" Type="http://schemas.openxmlformats.org/officeDocument/2006/relationships/image" Target="../media/image116.png"/><Relationship Id="rId6" Type="http://schemas.openxmlformats.org/officeDocument/2006/relationships/slideLayout" Target="../slideLayouts/slideLayout15.xml"/><Relationship Id="rId7" Type="http://schemas.openxmlformats.org/officeDocument/2006/relationships/notesSlide" Target="../notesSlides/notesSlide36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117.png"/><Relationship Id="rId2" Type="http://schemas.openxmlformats.org/officeDocument/2006/relationships/image" Target="../media/image118.png"/><Relationship Id="rId3" Type="http://schemas.openxmlformats.org/officeDocument/2006/relationships/image" Target="../media/image119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37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120.png"/><Relationship Id="rId2" Type="http://schemas.openxmlformats.org/officeDocument/2006/relationships/image" Target="../media/image121.png"/><Relationship Id="rId3" Type="http://schemas.openxmlformats.org/officeDocument/2006/relationships/image" Target="../media/image122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38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123.png"/><Relationship Id="rId2" Type="http://schemas.openxmlformats.org/officeDocument/2006/relationships/image" Target="../media/image124.png"/><Relationship Id="rId3" Type="http://schemas.openxmlformats.org/officeDocument/2006/relationships/image" Target="../media/image125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39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image" Target="../media/image12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4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126.png"/><Relationship Id="rId2" Type="http://schemas.openxmlformats.org/officeDocument/2006/relationships/image" Target="../media/image127.png"/><Relationship Id="rId3" Type="http://schemas.openxmlformats.org/officeDocument/2006/relationships/image" Target="../media/image128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40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png"/><Relationship Id="rId3" Type="http://schemas.openxmlformats.org/officeDocument/2006/relationships/image" Target="../media/image15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png"/><Relationship Id="rId3" Type="http://schemas.openxmlformats.org/officeDocument/2006/relationships/image" Target="../media/image18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image" Target="../media/image20.png"/><Relationship Id="rId3" Type="http://schemas.openxmlformats.org/officeDocument/2006/relationships/image" Target="../media/image21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23.png"/><Relationship Id="rId3" Type="http://schemas.openxmlformats.org/officeDocument/2006/relationships/image" Target="../media/image24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image" Target="../media/image26.png"/><Relationship Id="rId3" Type="http://schemas.openxmlformats.org/officeDocument/2006/relationships/image" Target="../media/image27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502920" y="30060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CHPC/UAMS – Computing 101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502920" y="176868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Malcolm Tobias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mtobias@wustl.edu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(314) 362-1594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chpc2.wustl.edu 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chpc.wustl.edu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pic>
        <p:nvPicPr>
          <p:cNvPr id="87" name="Picture 40" descr=""/>
          <p:cNvPicPr/>
          <p:nvPr/>
        </p:nvPicPr>
        <p:blipFill>
          <a:blip r:embed="rId1"/>
          <a:stretch/>
        </p:blipFill>
        <p:spPr>
          <a:xfrm>
            <a:off x="4143240" y="658512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88" name="Picture 41" descr=""/>
          <p:cNvPicPr/>
          <p:nvPr/>
        </p:nvPicPr>
        <p:blipFill>
          <a:blip r:embed="rId2"/>
          <a:stretch/>
        </p:blipFill>
        <p:spPr>
          <a:xfrm>
            <a:off x="336600" y="654948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89" name="CustomShape 3"/>
          <p:cNvSpPr/>
          <p:nvPr/>
        </p:nvSpPr>
        <p:spPr>
          <a:xfrm>
            <a:off x="720" y="747036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90" name="CustomShape 4"/>
          <p:cNvSpPr/>
          <p:nvPr/>
        </p:nvSpPr>
        <p:spPr>
          <a:xfrm>
            <a:off x="720" y="36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91" name="" descr=""/>
          <p:cNvPicPr/>
          <p:nvPr/>
        </p:nvPicPr>
        <p:blipFill>
          <a:blip r:embed="rId3"/>
          <a:stretch/>
        </p:blipFill>
        <p:spPr>
          <a:xfrm>
            <a:off x="7589160" y="6583320"/>
            <a:ext cx="2377440" cy="846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X11: The UNIX GUI Framework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49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X11 not only allows you to run GUIs directly on a UNIX system, you can also run GUIs on </a:t>
            </a:r>
            <a:r>
              <a:rPr b="1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remote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systems and have them display on your local system</a:t>
            </a:r>
            <a:r>
              <a:rPr b="0" lang="en-US" sz="3200" spc="-1" strike="noStrike">
                <a:solidFill>
                  <a:srgbClr val="00b050"/>
                </a:solidFill>
                <a:latin typeface="Arial"/>
                <a:ea typeface="DejaVu Sans"/>
              </a:rPr>
              <a:t> 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In our case, the text editor application is running on the UAMS cluster, but the text editor window will open on our laptops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pic>
        <p:nvPicPr>
          <p:cNvPr id="150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51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52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53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54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X11: The UNIX GUI Framework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56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If you have </a:t>
            </a:r>
            <a:r>
              <a:rPr b="0" lang="en-US" sz="3200" spc="-1" strike="noStrike">
                <a:solidFill>
                  <a:srgbClr val="ff0000"/>
                </a:solidFill>
                <a:latin typeface="Arial"/>
                <a:ea typeface="DejaVu Sans"/>
              </a:rPr>
              <a:t>Linux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, X11 is already there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If you have a </a:t>
            </a:r>
            <a:r>
              <a:rPr b="0" lang="en-US" sz="3200" spc="-1" strike="noStrike">
                <a:solidFill>
                  <a:srgbClr val="ff0000"/>
                </a:solidFill>
                <a:latin typeface="Arial"/>
                <a:ea typeface="DejaVu Sans"/>
              </a:rPr>
              <a:t>Mac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, X11 is included in OS X 10.5 through 10.7, otherwise you’ll need to install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XQuartz: https://www.xquartz.org/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If you have </a:t>
            </a:r>
            <a:r>
              <a:rPr b="0" lang="en-US" sz="3200" spc="-1" strike="noStrike">
                <a:solidFill>
                  <a:srgbClr val="ff0000"/>
                </a:solidFill>
                <a:latin typeface="Arial"/>
                <a:ea typeface="DejaVu Sans"/>
              </a:rPr>
              <a:t>Windows, 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you can use MobaXterm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(http://mobaxterm.mobatek.net/) 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pic>
        <p:nvPicPr>
          <p:cNvPr id="157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58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59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60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61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X11: The UNIX GUI Framework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63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SSH can “tunnel” X11 so that it travels through a secure connection.  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Just add the '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-Y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' flag if using the built-in </a:t>
            </a:r>
            <a:r>
              <a:rPr b="0" lang="en-US" sz="3200" spc="-1" strike="noStrike">
                <a:solidFill>
                  <a:srgbClr val="ff0000"/>
                </a:solidFill>
                <a:latin typeface="Arial"/>
                <a:ea typeface="DejaVu Sans"/>
              </a:rPr>
              <a:t>Linux/Mac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command line SSH tools: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ssh </a:t>
            </a:r>
            <a:r>
              <a:rPr b="0" lang="en-US" sz="3200" spc="-1" strike="noStrike">
                <a:solidFill>
                  <a:srgbClr val="ff0000"/>
                </a:solidFill>
                <a:latin typeface="Arial"/>
                <a:ea typeface="DejaVu Sans"/>
              </a:rPr>
              <a:t>-Y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USERNAME@MACHINE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i.e. 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ssh </a:t>
            </a:r>
            <a:r>
              <a:rPr b="0" lang="en-US" sz="3200" spc="-1" strike="noStrike">
                <a:solidFill>
                  <a:srgbClr val="ff0000"/>
                </a:solidFill>
                <a:latin typeface="Courier New"/>
                <a:ea typeface="DejaVu Sans"/>
              </a:rPr>
              <a:t>-Y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 guest@login.hpc.uams.edu  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pic>
        <p:nvPicPr>
          <p:cNvPr id="164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65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66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67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68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X11: The UNIX GUI Framework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70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MobaXterm (for </a:t>
            </a:r>
            <a:r>
              <a:rPr b="0" lang="en-US" sz="3200" spc="-1" strike="noStrike">
                <a:solidFill>
                  <a:srgbClr val="ff0000"/>
                </a:solidFill>
                <a:latin typeface="Arial"/>
                <a:ea typeface="DejaVu Sans"/>
              </a:rPr>
              <a:t>Windows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users) has an SSH client that will automatically tunnel X11 so we don’t need the –Y flag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1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ssh USERNAME@MACHINE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ssh guest@login.hpc.uams.edu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pic>
        <p:nvPicPr>
          <p:cNvPr id="171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72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73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74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75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Text Editors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77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Many options – gedit, Emacs, gVim, etc.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gedit – good editor for anyone just getting started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pic>
        <p:nvPicPr>
          <p:cNvPr id="178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79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80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81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82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Text Editors – gedit 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84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About as basic as it gets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Looks like Notepad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Many basic features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pic>
        <p:nvPicPr>
          <p:cNvPr id="185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86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87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88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89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Text Editors – gedit 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91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192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93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94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95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96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pic>
        <p:nvPicPr>
          <p:cNvPr id="197" name="Picture 9" descr=""/>
          <p:cNvPicPr/>
          <p:nvPr/>
        </p:nvPicPr>
        <p:blipFill>
          <a:blip r:embed="rId4"/>
          <a:stretch/>
        </p:blipFill>
        <p:spPr>
          <a:xfrm>
            <a:off x="2408040" y="1266480"/>
            <a:ext cx="5455800" cy="52898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Shell Scripts – Workflow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99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200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01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02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03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04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05" name="TextShape 5"/>
          <p:cNvSpPr txBox="1"/>
          <p:nvPr/>
        </p:nvSpPr>
        <p:spPr>
          <a:xfrm>
            <a:off x="548640" y="2011680"/>
            <a:ext cx="9144000" cy="4015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1  Write the script in a text editor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2  Make the script executable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3  Run the script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Shell Scripts – How Do I Write Them?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07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208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09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10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11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12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13" name="TextShape 5"/>
          <p:cNvSpPr txBox="1"/>
          <p:nvPr/>
        </p:nvSpPr>
        <p:spPr>
          <a:xfrm>
            <a:off x="277560" y="1713600"/>
            <a:ext cx="963864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Lines beginning with ‘#’ are </a:t>
            </a:r>
            <a:r>
              <a:rPr b="0" i="1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usually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interpreted as comments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Important exception is the first line of a shell script:</a:t>
            </a:r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#!/bin/sh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“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#!” denotes the “magic number”, which defines what interpreter to run the shell script under 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Shell Scripts – Magic Numbers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15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216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17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18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19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20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21" name="TextShape 5"/>
          <p:cNvSpPr txBox="1"/>
          <p:nvPr/>
        </p:nvSpPr>
        <p:spPr>
          <a:xfrm>
            <a:off x="277560" y="1713600"/>
            <a:ext cx="963864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Tcsh shell script: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#!/bin/tcsh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BASH script: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#!/bin/bash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Python: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#!/usr/bin/python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Perl:</a:t>
            </a:r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#!/usr/bin/perl -w 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CHPC/UAMS – Computing 101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93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Joseph Utecht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Jutecht@uams.edu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pic>
        <p:nvPicPr>
          <p:cNvPr id="94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95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96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97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98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Shell Scripts – How Do I Write Them? 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23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224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25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26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27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28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29" name="TextShape 5"/>
          <p:cNvSpPr txBox="1"/>
          <p:nvPr/>
        </p:nvSpPr>
        <p:spPr>
          <a:xfrm>
            <a:off x="277560" y="1713600"/>
            <a:ext cx="963864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To execute a Unix command from a shell script, just enter the command on a new line in your script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Shell Scripts – How Do I Write Them? 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31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232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33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34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35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36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37" name="TextShape 5"/>
          <p:cNvSpPr txBox="1"/>
          <p:nvPr/>
        </p:nvSpPr>
        <p:spPr>
          <a:xfrm>
            <a:off x="438120" y="5303520"/>
            <a:ext cx="963864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The 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echo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command is used to print text to the screen (very useful for debugging)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</p:txBody>
      </p:sp>
      <p:pic>
        <p:nvPicPr>
          <p:cNvPr id="238" name="Picture 5" descr=""/>
          <p:cNvPicPr/>
          <p:nvPr/>
        </p:nvPicPr>
        <p:blipFill>
          <a:blip r:embed="rId4"/>
          <a:stretch/>
        </p:blipFill>
        <p:spPr>
          <a:xfrm>
            <a:off x="1840320" y="1643760"/>
            <a:ext cx="5981400" cy="3428640"/>
          </a:xfrm>
          <a:prstGeom prst="rect">
            <a:avLst/>
          </a:prstGeom>
          <a:ln w="25560">
            <a:solidFill>
              <a:srgbClr val="000000"/>
            </a:solidFill>
            <a:round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Shell Scripts – How Do I Write Them? 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40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241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42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43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44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45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46" name="CustomShape 5"/>
          <p:cNvSpPr/>
          <p:nvPr/>
        </p:nvSpPr>
        <p:spPr>
          <a:xfrm>
            <a:off x="392040" y="1768680"/>
            <a:ext cx="9600840" cy="438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Use 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cat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to read the contents of your shell script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[mtobias@login01 ~]$ cat HelloWorld.sh</a:t>
            </a: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#!/bin/sh</a:t>
            </a: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echo “This is a shell script”</a:t>
            </a: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echo “The date command prints the date”</a:t>
            </a: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date</a:t>
            </a: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Shell Scripts – Making Scripts Executable </a:t>
            </a:r>
            <a:endParaRPr b="0" lang="en-US" sz="4000" spc="-1" strike="noStrike">
              <a:latin typeface="Arial"/>
            </a:endParaRPr>
          </a:p>
        </p:txBody>
      </p:sp>
      <p:pic>
        <p:nvPicPr>
          <p:cNvPr id="248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49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50" name="CustomShape 2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51" name="CustomShape 3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52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53" name="CustomShape 4"/>
          <p:cNvSpPr/>
          <p:nvPr/>
        </p:nvSpPr>
        <p:spPr>
          <a:xfrm>
            <a:off x="392040" y="1768680"/>
            <a:ext cx="9600840" cy="438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When creating a new shell script, it will inherit the default permissions for a file: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Courier New"/>
                <a:ea typeface="DejaVu Sans"/>
              </a:rPr>
              <a:t>[mtobias@login01 ~]$ ls –l HelloWorld.sh</a:t>
            </a:r>
            <a:endParaRPr b="0" lang="en-US" sz="2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Courier New"/>
                <a:ea typeface="DejaVu Sans"/>
              </a:rPr>
              <a:t>-rw-r--r-- 1 mtobias admin 88 Sep 21 09:13 HelloWorld.sh</a:t>
            </a:r>
            <a:endParaRPr b="0" lang="en-US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File &amp; Directory Permissions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255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56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57" name="CustomShape 2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58" name="CustomShape 3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59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60" name="CustomShape 4"/>
          <p:cNvSpPr/>
          <p:nvPr/>
        </p:nvSpPr>
        <p:spPr>
          <a:xfrm>
            <a:off x="392040" y="1768680"/>
            <a:ext cx="9600840" cy="438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-l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option on 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ls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returns the long list of contents 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261" name="CustomShape 5"/>
          <p:cNvSpPr/>
          <p:nvPr/>
        </p:nvSpPr>
        <p:spPr>
          <a:xfrm>
            <a:off x="461520" y="5158080"/>
            <a:ext cx="18284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Arial"/>
                <a:ea typeface="DejaVu Sans"/>
              </a:rPr>
              <a:t>-  = file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Arial"/>
                <a:ea typeface="DejaVu Sans"/>
              </a:rPr>
              <a:t>d = directory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62" name="CustomShape 6"/>
          <p:cNvSpPr/>
          <p:nvPr/>
        </p:nvSpPr>
        <p:spPr>
          <a:xfrm>
            <a:off x="290880" y="5158080"/>
            <a:ext cx="1752120" cy="722160"/>
          </a:xfrm>
          <a:prstGeom prst="ellipse">
            <a:avLst/>
          </a:prstGeom>
          <a:noFill/>
          <a:ln w="255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263" name="Picture 12" descr=""/>
          <p:cNvPicPr/>
          <p:nvPr/>
        </p:nvPicPr>
        <p:blipFill>
          <a:blip r:embed="rId4"/>
          <a:stretch/>
        </p:blipFill>
        <p:spPr>
          <a:xfrm>
            <a:off x="322560" y="2524320"/>
            <a:ext cx="9619920" cy="2256840"/>
          </a:xfrm>
          <a:prstGeom prst="rect">
            <a:avLst/>
          </a:prstGeom>
          <a:ln>
            <a:noFill/>
          </a:ln>
        </p:spPr>
      </p:pic>
      <p:sp>
        <p:nvSpPr>
          <p:cNvPr id="264" name="CustomShape 7"/>
          <p:cNvSpPr/>
          <p:nvPr/>
        </p:nvSpPr>
        <p:spPr>
          <a:xfrm>
            <a:off x="334800" y="3100680"/>
            <a:ext cx="161640" cy="1684080"/>
          </a:xfrm>
          <a:prstGeom prst="rect">
            <a:avLst/>
          </a:prstGeom>
          <a:noFill/>
          <a:ln w="255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File &amp; Directory Permissions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266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67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68" name="CustomShape 2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69" name="CustomShape 3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70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71" name="CustomShape 4"/>
          <p:cNvSpPr/>
          <p:nvPr/>
        </p:nvSpPr>
        <p:spPr>
          <a:xfrm>
            <a:off x="392040" y="1768680"/>
            <a:ext cx="9600840" cy="438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72" name="CustomShape 5"/>
          <p:cNvSpPr/>
          <p:nvPr/>
        </p:nvSpPr>
        <p:spPr>
          <a:xfrm>
            <a:off x="925560" y="5626800"/>
            <a:ext cx="510516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Arial"/>
                <a:ea typeface="DejaVu Sans"/>
              </a:rPr>
              <a:t>permissions = r (Read) / w (Write) / x (eXecute)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73" name="CustomShape 6"/>
          <p:cNvSpPr/>
          <p:nvPr/>
        </p:nvSpPr>
        <p:spPr>
          <a:xfrm>
            <a:off x="925560" y="5245920"/>
            <a:ext cx="510516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Arial"/>
                <a:ea typeface="DejaVu Sans"/>
              </a:rPr>
              <a:t>permissions of Owner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(you)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74" name="CustomShape 7"/>
          <p:cNvSpPr/>
          <p:nvPr/>
        </p:nvSpPr>
        <p:spPr>
          <a:xfrm>
            <a:off x="763560" y="5245920"/>
            <a:ext cx="6181200" cy="826200"/>
          </a:xfrm>
          <a:prstGeom prst="rect">
            <a:avLst/>
          </a:prstGeom>
          <a:noFill/>
          <a:ln w="255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275" name="Picture 13" descr=""/>
          <p:cNvPicPr/>
          <p:nvPr/>
        </p:nvPicPr>
        <p:blipFill>
          <a:blip r:embed="rId4"/>
          <a:stretch/>
        </p:blipFill>
        <p:spPr>
          <a:xfrm>
            <a:off x="329400" y="2524320"/>
            <a:ext cx="9619920" cy="2256840"/>
          </a:xfrm>
          <a:prstGeom prst="rect">
            <a:avLst/>
          </a:prstGeom>
          <a:ln>
            <a:noFill/>
          </a:ln>
        </p:spPr>
      </p:pic>
      <p:sp>
        <p:nvSpPr>
          <p:cNvPr id="276" name="CustomShape 8"/>
          <p:cNvSpPr/>
          <p:nvPr/>
        </p:nvSpPr>
        <p:spPr>
          <a:xfrm>
            <a:off x="468360" y="3073320"/>
            <a:ext cx="380520" cy="1654560"/>
          </a:xfrm>
          <a:prstGeom prst="rect">
            <a:avLst/>
          </a:prstGeom>
          <a:noFill/>
          <a:ln w="255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77" name="CustomShape 9"/>
          <p:cNvSpPr/>
          <p:nvPr/>
        </p:nvSpPr>
        <p:spPr>
          <a:xfrm>
            <a:off x="1839960" y="3073320"/>
            <a:ext cx="914040" cy="1654560"/>
          </a:xfrm>
          <a:prstGeom prst="rect">
            <a:avLst/>
          </a:prstGeom>
          <a:noFill/>
          <a:ln w="255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File &amp; Directory Permissions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279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80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81" name="CustomShape 2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82" name="CustomShape 3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83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84" name="CustomShape 4"/>
          <p:cNvSpPr/>
          <p:nvPr/>
        </p:nvSpPr>
        <p:spPr>
          <a:xfrm>
            <a:off x="392040" y="1768680"/>
            <a:ext cx="9600840" cy="438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85" name="CustomShape 5"/>
          <p:cNvSpPr/>
          <p:nvPr/>
        </p:nvSpPr>
        <p:spPr>
          <a:xfrm>
            <a:off x="925560" y="5626800"/>
            <a:ext cx="510516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Arial"/>
                <a:ea typeface="DejaVu Sans"/>
              </a:rPr>
              <a:t>permissions = r (Read) / w (Write) / x (eXecute)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86" name="CustomShape 6"/>
          <p:cNvSpPr/>
          <p:nvPr/>
        </p:nvSpPr>
        <p:spPr>
          <a:xfrm>
            <a:off x="925560" y="5245920"/>
            <a:ext cx="510516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Arial"/>
                <a:ea typeface="DejaVu Sans"/>
              </a:rPr>
              <a:t>permissions of Group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(your lab/research group)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87" name="CustomShape 7"/>
          <p:cNvSpPr/>
          <p:nvPr/>
        </p:nvSpPr>
        <p:spPr>
          <a:xfrm>
            <a:off x="763560" y="5245920"/>
            <a:ext cx="6181200" cy="826200"/>
          </a:xfrm>
          <a:prstGeom prst="rect">
            <a:avLst/>
          </a:prstGeom>
          <a:noFill/>
          <a:ln w="255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288" name="Picture 13" descr=""/>
          <p:cNvPicPr/>
          <p:nvPr/>
        </p:nvPicPr>
        <p:blipFill>
          <a:blip r:embed="rId4"/>
          <a:stretch/>
        </p:blipFill>
        <p:spPr>
          <a:xfrm>
            <a:off x="329400" y="2524320"/>
            <a:ext cx="9619920" cy="2256840"/>
          </a:xfrm>
          <a:prstGeom prst="rect">
            <a:avLst/>
          </a:prstGeom>
          <a:ln>
            <a:noFill/>
          </a:ln>
        </p:spPr>
      </p:pic>
      <p:sp>
        <p:nvSpPr>
          <p:cNvPr id="289" name="CustomShape 8"/>
          <p:cNvSpPr/>
          <p:nvPr/>
        </p:nvSpPr>
        <p:spPr>
          <a:xfrm>
            <a:off x="849240" y="3100680"/>
            <a:ext cx="329040" cy="1627560"/>
          </a:xfrm>
          <a:prstGeom prst="rect">
            <a:avLst/>
          </a:prstGeom>
          <a:noFill/>
          <a:ln w="255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90" name="CustomShape 9"/>
          <p:cNvSpPr/>
          <p:nvPr/>
        </p:nvSpPr>
        <p:spPr>
          <a:xfrm>
            <a:off x="2776680" y="3100680"/>
            <a:ext cx="739080" cy="1627560"/>
          </a:xfrm>
          <a:prstGeom prst="rect">
            <a:avLst/>
          </a:prstGeom>
          <a:noFill/>
          <a:ln w="255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File &amp; Directory Permissions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292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93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94" name="CustomShape 2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95" name="CustomShape 3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96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97" name="CustomShape 4"/>
          <p:cNvSpPr/>
          <p:nvPr/>
        </p:nvSpPr>
        <p:spPr>
          <a:xfrm>
            <a:off x="392040" y="1768680"/>
            <a:ext cx="9600840" cy="438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98" name="CustomShape 5"/>
          <p:cNvSpPr/>
          <p:nvPr/>
        </p:nvSpPr>
        <p:spPr>
          <a:xfrm>
            <a:off x="925560" y="5626800"/>
            <a:ext cx="510516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Arial"/>
                <a:ea typeface="DejaVu Sans"/>
              </a:rPr>
              <a:t>permissions = r (Read) / w (Write) / x (eXecute)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99" name="CustomShape 6"/>
          <p:cNvSpPr/>
          <p:nvPr/>
        </p:nvSpPr>
        <p:spPr>
          <a:xfrm>
            <a:off x="925560" y="5245920"/>
            <a:ext cx="670536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Arial"/>
                <a:ea typeface="DejaVu Sans"/>
              </a:rPr>
              <a:t>permissions of Everyone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(everyone that uses the cluster)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00" name="CustomShape 7"/>
          <p:cNvSpPr/>
          <p:nvPr/>
        </p:nvSpPr>
        <p:spPr>
          <a:xfrm>
            <a:off x="763560" y="5245920"/>
            <a:ext cx="6181200" cy="826200"/>
          </a:xfrm>
          <a:prstGeom prst="rect">
            <a:avLst/>
          </a:prstGeom>
          <a:noFill/>
          <a:ln w="255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301" name="Picture 13" descr=""/>
          <p:cNvPicPr/>
          <p:nvPr/>
        </p:nvPicPr>
        <p:blipFill>
          <a:blip r:embed="rId4"/>
          <a:stretch/>
        </p:blipFill>
        <p:spPr>
          <a:xfrm>
            <a:off x="329400" y="2524320"/>
            <a:ext cx="9619920" cy="2256840"/>
          </a:xfrm>
          <a:prstGeom prst="rect">
            <a:avLst/>
          </a:prstGeom>
          <a:ln>
            <a:noFill/>
          </a:ln>
        </p:spPr>
      </p:pic>
      <p:sp>
        <p:nvSpPr>
          <p:cNvPr id="302" name="CustomShape 8"/>
          <p:cNvSpPr/>
          <p:nvPr/>
        </p:nvSpPr>
        <p:spPr>
          <a:xfrm>
            <a:off x="1190880" y="3100680"/>
            <a:ext cx="343800" cy="1627560"/>
          </a:xfrm>
          <a:prstGeom prst="rect">
            <a:avLst/>
          </a:prstGeom>
          <a:noFill/>
          <a:ln w="255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File &amp; Directory Permissions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304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305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306" name="CustomShape 2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07" name="CustomShape 3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308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309" name="CustomShape 4"/>
          <p:cNvSpPr/>
          <p:nvPr/>
        </p:nvSpPr>
        <p:spPr>
          <a:xfrm>
            <a:off x="392040" y="1768680"/>
            <a:ext cx="9600840" cy="438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10" name="TextShape 5"/>
          <p:cNvSpPr txBox="1"/>
          <p:nvPr/>
        </p:nvSpPr>
        <p:spPr>
          <a:xfrm>
            <a:off x="177840" y="1928520"/>
            <a:ext cx="9838440" cy="37630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touch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= If file doesn’t exist, create it. If it does exist, change its modification time (introduced in Computing 101 – session 1)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  <a:p>
            <a:r>
              <a:rPr b="0" lang="en-US" sz="1800" spc="-1" strike="noStrike">
                <a:solidFill>
                  <a:srgbClr val="000000"/>
                </a:solidFill>
                <a:latin typeface="Courier New"/>
                <a:ea typeface="DejaVu Sans"/>
              </a:rPr>
              <a:t>[mtobias@login01 ~]$ ls –l ~/tmp/test</a:t>
            </a:r>
            <a:endParaRPr b="0" lang="en-US" sz="1800" spc="-1" strike="noStrike">
              <a:latin typeface="Arial"/>
            </a:endParaRPr>
          </a:p>
          <a:p>
            <a:r>
              <a:rPr b="0" lang="en-US" sz="1800" spc="-1" strike="noStrike">
                <a:solidFill>
                  <a:srgbClr val="000000"/>
                </a:solidFill>
                <a:latin typeface="Courier New"/>
                <a:ea typeface="DejaVu Sans"/>
              </a:rPr>
              <a:t>-rw-r--r-- 1 mtobias admin 0 Jul 22 10:12 /home/mtobias/tmp/test</a:t>
            </a:r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  <a:p>
            <a:r>
              <a:rPr b="0" lang="en-US" sz="1800" spc="-1" strike="noStrike">
                <a:solidFill>
                  <a:srgbClr val="000000"/>
                </a:solidFill>
                <a:latin typeface="Courier New"/>
                <a:ea typeface="DejaVu Sans"/>
              </a:rPr>
              <a:t>[mtobias@login01 ~]$ touch ~/tmp/test</a:t>
            </a:r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  <a:p>
            <a:r>
              <a:rPr b="0" lang="en-US" sz="1800" spc="-1" strike="noStrike">
                <a:solidFill>
                  <a:srgbClr val="000000"/>
                </a:solidFill>
                <a:latin typeface="Courier New"/>
                <a:ea typeface="DejaVu Sans"/>
              </a:rPr>
              <a:t>[mtobias@login01 ~]$ ls –l ~/tmp/test</a:t>
            </a:r>
            <a:endParaRPr b="0" lang="en-US" sz="1800" spc="-1" strike="noStrike">
              <a:latin typeface="Arial"/>
            </a:endParaRPr>
          </a:p>
          <a:p>
            <a:r>
              <a:rPr b="0" lang="en-US" sz="1800" spc="-1" strike="noStrike">
                <a:solidFill>
                  <a:srgbClr val="000000"/>
                </a:solidFill>
                <a:latin typeface="Courier New"/>
                <a:ea typeface="DejaVu Sans"/>
              </a:rPr>
              <a:t>-rw-r--r-- 1 mtobias admin 0 Jul 25 11:44 /home/mtobias/tmp/test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11" name="CustomShape 6"/>
          <p:cNvSpPr/>
          <p:nvPr/>
        </p:nvSpPr>
        <p:spPr>
          <a:xfrm>
            <a:off x="4506840" y="5380200"/>
            <a:ext cx="1752120" cy="336240"/>
          </a:xfrm>
          <a:prstGeom prst="rect">
            <a:avLst/>
          </a:prstGeom>
          <a:noFill/>
          <a:ln w="255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12" name="CustomShape 7"/>
          <p:cNvSpPr/>
          <p:nvPr/>
        </p:nvSpPr>
        <p:spPr>
          <a:xfrm>
            <a:off x="4506840" y="4008600"/>
            <a:ext cx="1752120" cy="336240"/>
          </a:xfrm>
          <a:prstGeom prst="rect">
            <a:avLst/>
          </a:prstGeom>
          <a:noFill/>
          <a:ln w="255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File &amp; Directory Permissions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314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315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316" name="CustomShape 2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17" name="CustomShape 3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318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319" name="CustomShape 4"/>
          <p:cNvSpPr/>
          <p:nvPr/>
        </p:nvSpPr>
        <p:spPr>
          <a:xfrm>
            <a:off x="392040" y="1768680"/>
            <a:ext cx="9600840" cy="438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20" name="TextShape 5"/>
          <p:cNvSpPr txBox="1"/>
          <p:nvPr/>
        </p:nvSpPr>
        <p:spPr>
          <a:xfrm>
            <a:off x="171000" y="2152080"/>
            <a:ext cx="9852120" cy="3315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chmod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= Change Mode of file or directory (change file or directory permissions)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Unix numbering scheme for file permissions</a:t>
            </a:r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read = 4</a:t>
            </a:r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write = 2</a:t>
            </a:r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execute = 1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CHPC/UAMS – Computing 101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00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#1 Tools to Connect and Move Data &amp; Getting Around the Linux Command Line Interface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33cc"/>
                </a:solidFill>
                <a:latin typeface="Arial"/>
                <a:ea typeface="DejaVu Sans"/>
              </a:rPr>
              <a:t>#2 Text Editors and Shell Scripts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#3 Running Jobs on the UAMS Cluster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pic>
        <p:nvPicPr>
          <p:cNvPr id="101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02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03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04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05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File &amp; Directory Permissions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322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323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324" name="CustomShape 2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25" name="CustomShape 3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326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327" name="CustomShape 4"/>
          <p:cNvSpPr/>
          <p:nvPr/>
        </p:nvSpPr>
        <p:spPr>
          <a:xfrm>
            <a:off x="392040" y="1768680"/>
            <a:ext cx="9600840" cy="438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28" name="CustomShape 5"/>
          <p:cNvSpPr/>
          <p:nvPr/>
        </p:nvSpPr>
        <p:spPr>
          <a:xfrm>
            <a:off x="3440520" y="3029040"/>
            <a:ext cx="1294920" cy="293400"/>
          </a:xfrm>
          <a:prstGeom prst="rect">
            <a:avLst/>
          </a:prstGeom>
          <a:noFill/>
          <a:ln w="255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29" name="CustomShape 6"/>
          <p:cNvSpPr/>
          <p:nvPr/>
        </p:nvSpPr>
        <p:spPr>
          <a:xfrm>
            <a:off x="3440520" y="4084560"/>
            <a:ext cx="1294920" cy="293400"/>
          </a:xfrm>
          <a:prstGeom prst="rect">
            <a:avLst/>
          </a:prstGeom>
          <a:noFill/>
          <a:ln w="255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30" name="CustomShape 7"/>
          <p:cNvSpPr/>
          <p:nvPr/>
        </p:nvSpPr>
        <p:spPr>
          <a:xfrm>
            <a:off x="3440520" y="5227560"/>
            <a:ext cx="1294920" cy="293400"/>
          </a:xfrm>
          <a:prstGeom prst="rect">
            <a:avLst/>
          </a:prstGeom>
          <a:noFill/>
          <a:ln w="255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31" name="CustomShape 8"/>
          <p:cNvSpPr/>
          <p:nvPr/>
        </p:nvSpPr>
        <p:spPr>
          <a:xfrm>
            <a:off x="6564600" y="2953440"/>
            <a:ext cx="2895120" cy="364680"/>
          </a:xfrm>
          <a:prstGeom prst="rect">
            <a:avLst/>
          </a:prstGeom>
          <a:noFill/>
          <a:ln w="2844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Arial"/>
                <a:ea typeface="DejaVu Sans"/>
              </a:rPr>
              <a:t>only owner can read/write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32" name="CustomShape 9"/>
          <p:cNvSpPr/>
          <p:nvPr/>
        </p:nvSpPr>
        <p:spPr>
          <a:xfrm>
            <a:off x="6564600" y="4096440"/>
            <a:ext cx="3200040" cy="364680"/>
          </a:xfrm>
          <a:prstGeom prst="rect">
            <a:avLst/>
          </a:prstGeom>
          <a:noFill/>
          <a:ln w="2844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Arial"/>
                <a:ea typeface="DejaVu Sans"/>
              </a:rPr>
              <a:t>owner + group can read/write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33" name="CustomShape 10"/>
          <p:cNvSpPr/>
          <p:nvPr/>
        </p:nvSpPr>
        <p:spPr>
          <a:xfrm>
            <a:off x="6564600" y="5133960"/>
            <a:ext cx="3115800" cy="639000"/>
          </a:xfrm>
          <a:prstGeom prst="rect">
            <a:avLst/>
          </a:prstGeom>
          <a:noFill/>
          <a:ln w="2844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Arial"/>
                <a:ea typeface="DejaVu Sans"/>
              </a:rPr>
              <a:t>everyone can read, owner + group can also write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34" name="CustomShape 11"/>
          <p:cNvSpPr/>
          <p:nvPr/>
        </p:nvSpPr>
        <p:spPr>
          <a:xfrm>
            <a:off x="8317440" y="1485000"/>
            <a:ext cx="1447560" cy="913320"/>
          </a:xfrm>
          <a:prstGeom prst="rect">
            <a:avLst/>
          </a:prstGeom>
          <a:noFill/>
          <a:ln w="2844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Arial"/>
                <a:ea typeface="DejaVu Sans"/>
              </a:rPr>
              <a:t>read = 4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Arial"/>
                <a:ea typeface="DejaVu Sans"/>
              </a:rPr>
              <a:t>write = 2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Arial"/>
                <a:ea typeface="DejaVu Sans"/>
              </a:rPr>
              <a:t>execute = 1 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35" name="CustomShape 12"/>
          <p:cNvSpPr/>
          <p:nvPr/>
        </p:nvSpPr>
        <p:spPr>
          <a:xfrm>
            <a:off x="503640" y="1768680"/>
            <a:ext cx="9108360" cy="481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chmod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= Change Mode of file or directory (change file or directory permissions)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97920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ourier New"/>
                <a:ea typeface="DejaVu Sans"/>
              </a:rPr>
              <a:t>[mtobias@login01 ~]$ chmod 600 ~/tmp/test</a:t>
            </a:r>
            <a:endParaRPr b="0" lang="en-US" sz="1800" spc="-1" strike="noStrike">
              <a:latin typeface="Arial"/>
            </a:endParaRPr>
          </a:p>
          <a:p>
            <a:pPr marL="97920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ourier New"/>
                <a:ea typeface="DejaVu Sans"/>
              </a:rPr>
              <a:t>[mtobias@login01 ~]$ ls –l ~/tmp/test</a:t>
            </a:r>
            <a:endParaRPr b="0" lang="en-US" sz="1800" spc="-1" strike="noStrike">
              <a:latin typeface="Arial"/>
            </a:endParaRPr>
          </a:p>
          <a:p>
            <a:pPr marL="97920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ourier New"/>
                <a:ea typeface="DejaVu Sans"/>
              </a:rPr>
              <a:t>-rw------- 1 mtobias admin 0 Jul 25 11:44 /home/mtobias/tmp/test</a:t>
            </a:r>
            <a:endParaRPr b="0" lang="en-US" sz="1800" spc="-1" strike="noStrike">
              <a:latin typeface="Arial"/>
            </a:endParaRPr>
          </a:p>
          <a:p>
            <a:pPr marL="9792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97920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ourier New"/>
                <a:ea typeface="DejaVu Sans"/>
              </a:rPr>
              <a:t>[mtobias@login01 ~]$ chmod 660 ~/tmp/test</a:t>
            </a:r>
            <a:endParaRPr b="0" lang="en-US" sz="1800" spc="-1" strike="noStrike">
              <a:latin typeface="Arial"/>
            </a:endParaRPr>
          </a:p>
          <a:p>
            <a:pPr marL="97920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ourier New"/>
                <a:ea typeface="DejaVu Sans"/>
              </a:rPr>
              <a:t>[mtobias@login01 ~]$ ls –l ~/tmp/test</a:t>
            </a:r>
            <a:endParaRPr b="0" lang="en-US" sz="1800" spc="-1" strike="noStrike">
              <a:latin typeface="Arial"/>
            </a:endParaRPr>
          </a:p>
          <a:p>
            <a:pPr marL="97920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ourier New"/>
                <a:ea typeface="DejaVu Sans"/>
              </a:rPr>
              <a:t>-rw-rw---- 1 mtobias admin 0 Jul 25 11:44 /home/mtobias/tmp/test</a:t>
            </a:r>
            <a:endParaRPr b="0" lang="en-US" sz="1800" spc="-1" strike="noStrike">
              <a:latin typeface="Arial"/>
            </a:endParaRPr>
          </a:p>
          <a:p>
            <a:pPr marL="9792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97920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ourier New"/>
                <a:ea typeface="DejaVu Sans"/>
              </a:rPr>
              <a:t>[mtobias@login01 ~]$ chmod 664 ~/tmp/test</a:t>
            </a:r>
            <a:endParaRPr b="0" lang="en-US" sz="1800" spc="-1" strike="noStrike">
              <a:latin typeface="Arial"/>
            </a:endParaRPr>
          </a:p>
          <a:p>
            <a:pPr marL="97920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ourier New"/>
                <a:ea typeface="DejaVu Sans"/>
              </a:rPr>
              <a:t>[mtobias@login01 ~]$ ls –l ~/tmp/test</a:t>
            </a:r>
            <a:endParaRPr b="0" lang="en-US" sz="1800" spc="-1" strike="noStrike">
              <a:latin typeface="Arial"/>
            </a:endParaRPr>
          </a:p>
          <a:p>
            <a:pPr marL="97920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ourier New"/>
                <a:ea typeface="DejaVu Sans"/>
              </a:rPr>
              <a:t>-rw-rw-r-- 1 mtobias admin 0 Jul 25 11:44 /home/mtobias/tmp/test</a:t>
            </a: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Shell Scripts – Making Scripts Executable </a:t>
            </a:r>
            <a:endParaRPr b="0" lang="en-US" sz="4000" spc="-1" strike="noStrike">
              <a:latin typeface="Arial"/>
            </a:endParaRPr>
          </a:p>
        </p:txBody>
      </p:sp>
      <p:pic>
        <p:nvPicPr>
          <p:cNvPr id="337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338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339" name="CustomShape 2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40" name="CustomShape 3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341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342" name="TextShape 4"/>
          <p:cNvSpPr txBox="1"/>
          <p:nvPr/>
        </p:nvSpPr>
        <p:spPr>
          <a:xfrm>
            <a:off x="412560" y="2193120"/>
            <a:ext cx="9369000" cy="3233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Before we can run a shell script we need to make it executable: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  <a:p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[mtobias@login01 tmp]$ chmod +x HelloWorld.sh</a:t>
            </a:r>
            <a:endParaRPr b="0" lang="en-US" sz="2000" spc="-1" strike="noStrike">
              <a:latin typeface="Arial"/>
            </a:endParaRPr>
          </a:p>
          <a:p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[mtobias@login01 tmp]$ ls –l HelloWorld.sh</a:t>
            </a:r>
            <a:endParaRPr b="0" lang="en-US" sz="2000" spc="-1" strike="noStrike">
              <a:latin typeface="Arial"/>
            </a:endParaRPr>
          </a:p>
          <a:p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-rwxr-xr-x 1 mtobias admin 88 Sep 21 09:13 HelloWorld.sh</a:t>
            </a:r>
            <a:endParaRPr b="0" lang="en-US" sz="2000" spc="-1" strike="noStrike">
              <a:latin typeface="Arial"/>
            </a:endParaRPr>
          </a:p>
          <a:p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Shell Scripts – Running Shell Scripts </a:t>
            </a:r>
            <a:endParaRPr b="0" lang="en-US" sz="4000" spc="-1" strike="noStrike">
              <a:latin typeface="Arial"/>
            </a:endParaRPr>
          </a:p>
        </p:txBody>
      </p:sp>
      <p:pic>
        <p:nvPicPr>
          <p:cNvPr id="344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345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346" name="CustomShape 2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47" name="CustomShape 3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348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349" name="TextShape 4"/>
          <p:cNvSpPr txBox="1"/>
          <p:nvPr/>
        </p:nvSpPr>
        <p:spPr>
          <a:xfrm>
            <a:off x="412560" y="2193120"/>
            <a:ext cx="9369000" cy="4206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To run a shell script just enter the path to the script at the prompt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Reminder…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Absolute path – starting from the root directory: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/home/mtobias/tmp/HelloWorld.sh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Absolute path – making use of the home alias (~)</a:t>
            </a:r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~/tmp/HelloWorld.sh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Shell Scripts – Running Shell Scripts </a:t>
            </a:r>
            <a:endParaRPr b="0" lang="en-US" sz="4000" spc="-1" strike="noStrike">
              <a:latin typeface="Arial"/>
            </a:endParaRPr>
          </a:p>
        </p:txBody>
      </p:sp>
      <p:pic>
        <p:nvPicPr>
          <p:cNvPr id="351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352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353" name="CustomShape 2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54" name="CustomShape 3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355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356" name="TextShape 4"/>
          <p:cNvSpPr txBox="1"/>
          <p:nvPr/>
        </p:nvSpPr>
        <p:spPr>
          <a:xfrm>
            <a:off x="412560" y="2193120"/>
            <a:ext cx="9369000" cy="3285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To run a shell script just enter the path to the script at the prompt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Relative path – making use of another alias (.)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./HelloWorld.sh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“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.” represents your current directory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Shell Scripts – Running Shell Scripts </a:t>
            </a:r>
            <a:endParaRPr b="0" lang="en-US" sz="4000" spc="-1" strike="noStrike">
              <a:latin typeface="Arial"/>
            </a:endParaRPr>
          </a:p>
        </p:txBody>
      </p:sp>
      <p:pic>
        <p:nvPicPr>
          <p:cNvPr id="358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359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360" name="CustomShape 2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61" name="CustomShape 3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362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363" name="TextShape 4"/>
          <p:cNvSpPr txBox="1"/>
          <p:nvPr/>
        </p:nvSpPr>
        <p:spPr>
          <a:xfrm>
            <a:off x="412560" y="2193120"/>
            <a:ext cx="9369000" cy="3233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To run a shell script just enter the path to the script at the prompt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[mtobias@login01 tmp]$ ./HelloWorld.sh</a:t>
            </a: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This is a shell script</a:t>
            </a: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The date command prints the date</a:t>
            </a: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Wed Sep 21 09:19:44 CDT 2016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Shell Scripts – Additional Concepts </a:t>
            </a:r>
            <a:endParaRPr b="0" lang="en-US" sz="4000" spc="-1" strike="noStrike">
              <a:latin typeface="Arial"/>
            </a:endParaRPr>
          </a:p>
        </p:txBody>
      </p:sp>
      <p:pic>
        <p:nvPicPr>
          <p:cNvPr id="365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366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367" name="CustomShape 2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68" name="CustomShape 3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369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370" name="TextShape 4"/>
          <p:cNvSpPr txBox="1"/>
          <p:nvPr/>
        </p:nvSpPr>
        <p:spPr>
          <a:xfrm>
            <a:off x="412560" y="2193120"/>
            <a:ext cx="9369000" cy="3233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Variables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Conditionals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Loops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Shell Scripts – Variables</a:t>
            </a:r>
            <a:endParaRPr b="0" lang="en-US" sz="4000" spc="-1" strike="noStrike">
              <a:latin typeface="Arial"/>
            </a:endParaRPr>
          </a:p>
        </p:txBody>
      </p:sp>
      <p:pic>
        <p:nvPicPr>
          <p:cNvPr id="372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373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374" name="CustomShape 2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75" name="CustomShape 3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376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377" name="TextShape 4"/>
          <p:cNvSpPr txBox="1"/>
          <p:nvPr/>
        </p:nvSpPr>
        <p:spPr>
          <a:xfrm>
            <a:off x="415080" y="1920240"/>
            <a:ext cx="9369000" cy="3736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Traditionally variables are defined using all capital letters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Putting a dollar sign in front of a variable means “give me the value of the variable”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pic>
        <p:nvPicPr>
          <p:cNvPr id="378" name="Picture 4" descr=""/>
          <p:cNvPicPr/>
          <p:nvPr/>
        </p:nvPicPr>
        <p:blipFill>
          <a:blip r:embed="rId4"/>
          <a:stretch/>
        </p:blipFill>
        <p:spPr>
          <a:xfrm>
            <a:off x="1135080" y="2865960"/>
            <a:ext cx="2188800" cy="639360"/>
          </a:xfrm>
          <a:prstGeom prst="rect">
            <a:avLst/>
          </a:prstGeom>
          <a:ln>
            <a:noFill/>
          </a:ln>
        </p:spPr>
      </p:pic>
      <p:pic>
        <p:nvPicPr>
          <p:cNvPr id="379" name="Picture 5" descr=""/>
          <p:cNvPicPr/>
          <p:nvPr/>
        </p:nvPicPr>
        <p:blipFill>
          <a:blip r:embed="rId5"/>
          <a:stretch/>
        </p:blipFill>
        <p:spPr>
          <a:xfrm>
            <a:off x="1154160" y="4847040"/>
            <a:ext cx="2736360" cy="6393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Bourne Shell Scripts – Conditionals</a:t>
            </a:r>
            <a:endParaRPr b="0" lang="en-US" sz="4000" spc="-1" strike="noStrike">
              <a:latin typeface="Arial"/>
            </a:endParaRPr>
          </a:p>
        </p:txBody>
      </p:sp>
      <p:pic>
        <p:nvPicPr>
          <p:cNvPr id="381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382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383" name="CustomShape 2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84" name="CustomShape 3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385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386" name="TextShape 4"/>
          <p:cNvSpPr txBox="1"/>
          <p:nvPr/>
        </p:nvSpPr>
        <p:spPr>
          <a:xfrm>
            <a:off x="1028880" y="1621800"/>
            <a:ext cx="8136000" cy="4376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If this, then that…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  <a:p>
            <a:r>
              <a:rPr b="0" lang="en-US" sz="1800" spc="-1" strike="noStrike">
                <a:solidFill>
                  <a:srgbClr val="000000"/>
                </a:solidFill>
                <a:latin typeface="Courier New"/>
                <a:ea typeface="DejaVu Sans"/>
              </a:rPr>
              <a:t>[mtobias@login01 ~]$ cat /home/mtobias/tmp/conditionals.sh</a:t>
            </a:r>
            <a:endParaRPr b="0" lang="en-US" sz="1800" spc="-1" strike="noStrike">
              <a:latin typeface="Arial"/>
            </a:endParaRPr>
          </a:p>
          <a:p>
            <a:r>
              <a:rPr b="0" lang="en-US" sz="1800" spc="-1" strike="noStrike">
                <a:solidFill>
                  <a:srgbClr val="000000"/>
                </a:solidFill>
                <a:latin typeface="Courier New"/>
                <a:ea typeface="DejaVu Sans"/>
              </a:rPr>
              <a:t>#!/bin/bash</a:t>
            </a:r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  <a:p>
            <a:r>
              <a:rPr b="0" lang="en-US" sz="1800" spc="-1" strike="noStrike">
                <a:solidFill>
                  <a:srgbClr val="000000"/>
                </a:solidFill>
                <a:latin typeface="Courier New"/>
                <a:ea typeface="DejaVu Sans"/>
              </a:rPr>
              <a:t>T1=“FILE1”</a:t>
            </a:r>
            <a:endParaRPr b="0" lang="en-US" sz="1800" spc="-1" strike="noStrike">
              <a:latin typeface="Arial"/>
            </a:endParaRPr>
          </a:p>
          <a:p>
            <a:r>
              <a:rPr b="0" lang="en-US" sz="1800" spc="-1" strike="noStrike">
                <a:solidFill>
                  <a:srgbClr val="000000"/>
                </a:solidFill>
                <a:latin typeface="Courier New"/>
                <a:ea typeface="DejaVu Sans"/>
              </a:rPr>
              <a:t>T2=“FILE2”</a:t>
            </a:r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  <a:p>
            <a:r>
              <a:rPr b="0" lang="en-US" sz="1800" spc="-1" strike="noStrike">
                <a:solidFill>
                  <a:srgbClr val="000000"/>
                </a:solidFill>
                <a:latin typeface="Courier New"/>
                <a:ea typeface="DejaVu Sans"/>
              </a:rPr>
              <a:t>if [ “$T1” = “$T2” ]; </a:t>
            </a:r>
            <a:endParaRPr b="0" lang="en-US" sz="1800" spc="-1" strike="noStrike">
              <a:latin typeface="Arial"/>
            </a:endParaRPr>
          </a:p>
          <a:p>
            <a:r>
              <a:rPr b="0" lang="en-US" sz="1800" spc="-1" strike="noStrike">
                <a:solidFill>
                  <a:srgbClr val="000000"/>
                </a:solidFill>
                <a:latin typeface="Courier New"/>
                <a:ea typeface="DejaVu Sans"/>
              </a:rPr>
              <a:t>then</a:t>
            </a:r>
            <a:endParaRPr b="0" lang="en-US" sz="1800" spc="-1" strike="noStrike">
              <a:latin typeface="Arial"/>
            </a:endParaRPr>
          </a:p>
          <a:p>
            <a:r>
              <a:rPr b="0" lang="en-US" sz="1800" spc="-1" strike="noStrike">
                <a:solidFill>
                  <a:srgbClr val="000000"/>
                </a:solidFill>
                <a:latin typeface="Courier New"/>
                <a:ea typeface="DejaVu Sans"/>
              </a:rPr>
              <a:t>echo expression evaluated as true</a:t>
            </a:r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  <a:p>
            <a:r>
              <a:rPr b="0" lang="en-US" sz="1800" spc="-1" strike="noStrike">
                <a:solidFill>
                  <a:srgbClr val="000000"/>
                </a:solidFill>
                <a:latin typeface="Courier New"/>
                <a:ea typeface="DejaVu Sans"/>
              </a:rPr>
              <a:t>else</a:t>
            </a:r>
            <a:endParaRPr b="0" lang="en-US" sz="1800" spc="-1" strike="noStrike">
              <a:latin typeface="Arial"/>
            </a:endParaRPr>
          </a:p>
          <a:p>
            <a:r>
              <a:rPr b="0" lang="en-US" sz="1800" spc="-1" strike="noStrike">
                <a:solidFill>
                  <a:srgbClr val="000000"/>
                </a:solidFill>
                <a:latin typeface="Courier New"/>
                <a:ea typeface="DejaVu Sans"/>
              </a:rPr>
              <a:t>echo expression evaluated as false</a:t>
            </a:r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  <a:p>
            <a:r>
              <a:rPr b="0" lang="en-US" sz="1800" spc="-1" strike="noStrike">
                <a:solidFill>
                  <a:srgbClr val="000000"/>
                </a:solidFill>
                <a:latin typeface="Courier New"/>
                <a:ea typeface="DejaVu Sans"/>
              </a:rPr>
              <a:t>fi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Bourne Shell Scripts – Conditionals</a:t>
            </a:r>
            <a:endParaRPr b="0" lang="en-US" sz="4000" spc="-1" strike="noStrike">
              <a:latin typeface="Arial"/>
            </a:endParaRPr>
          </a:p>
        </p:txBody>
      </p:sp>
      <p:pic>
        <p:nvPicPr>
          <p:cNvPr id="388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389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390" name="CustomShape 2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91" name="CustomShape 3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392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393" name="TextShape 4"/>
          <p:cNvSpPr txBox="1"/>
          <p:nvPr/>
        </p:nvSpPr>
        <p:spPr>
          <a:xfrm>
            <a:off x="1028880" y="1621800"/>
            <a:ext cx="8136000" cy="4772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If this, then that…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DejaVu Sans"/>
              </a:rPr>
              <a:t>[mtobias@login01 ~]$ cat /home/mtobias/tmp/torqueGPU.sh</a:t>
            </a:r>
            <a:endParaRPr b="0" lang="en-US" sz="1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DejaVu Sans"/>
              </a:rPr>
              <a:t>#!/bin/bash</a:t>
            </a:r>
            <a:endParaRPr b="0" lang="en-US" sz="1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DejaVu Sans"/>
              </a:rPr>
              <a:t>if [[ -e $PBS_GPUFILE ]]</a:t>
            </a:r>
            <a:endParaRPr b="0" lang="en-US" sz="1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DejaVu Sans"/>
              </a:rPr>
              <a:t>then</a:t>
            </a:r>
            <a:endParaRPr b="0" lang="en-US" sz="1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DejaVu Sans"/>
              </a:rPr>
              <a:t># For each host, build the CUDA_VISIBLE_DEVICES list so the job only sees GPUs that have # been assigned to the job</a:t>
            </a:r>
            <a:endParaRPr b="0" lang="en-US" sz="1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DejaVu Sans"/>
              </a:rPr>
              <a:t>HOST=`hostname`</a:t>
            </a:r>
            <a:endParaRPr b="0" lang="en-US" sz="1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DejaVu Sans"/>
              </a:rPr>
              <a:t>HOSTGPUS=`grep $HOST $PBS_GPUFILE | perl –p –e ‘s/\n+/,/’ | perl –p –e ‘s/,$//’`</a:t>
            </a:r>
            <a:endParaRPr b="0" lang="en-US" sz="1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DejaVu Sans"/>
              </a:rPr>
              <a:t>HOSTGPUS=${HOSTGPUS//$HOST/}</a:t>
            </a:r>
            <a:endParaRPr b="0" lang="en-US" sz="1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DejaVu Sans"/>
              </a:rPr>
              <a:t>HOSTGPUS=${HOSTGPUS//-gpu/}</a:t>
            </a:r>
            <a:endParaRPr b="0" lang="en-US" sz="1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DejaVu Sans"/>
              </a:rPr>
              <a:t>export CUDA_VISIBLE_DEVICES=$HOSTGPUS</a:t>
            </a:r>
            <a:endParaRPr b="0" lang="en-US" sz="1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DejaVu Sans"/>
              </a:rPr>
              <a:t>echo “HOST=“ $HOST “CUDA_VISIBLE_DEVICES=“ $CUDA_VISIBLE_DEVICES</a:t>
            </a:r>
            <a:endParaRPr b="0" lang="en-US" sz="1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DejaVu Sans"/>
              </a:rPr>
              <a:t>else</a:t>
            </a:r>
            <a:endParaRPr b="0" lang="en-US" sz="1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DejaVu Sans"/>
              </a:rPr>
              <a:t>export CUDA_VISIBLE_DEVICES=“”</a:t>
            </a:r>
            <a:endParaRPr b="0" lang="en-US" sz="1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400" spc="-1" strike="noStrike">
              <a:latin typeface="Arial"/>
            </a:endParaRPr>
          </a:p>
          <a:p>
            <a:r>
              <a:rPr b="0" lang="en-US" sz="1400" spc="-1" strike="noStrike">
                <a:solidFill>
                  <a:srgbClr val="000000"/>
                </a:solidFill>
                <a:latin typeface="Courier New"/>
                <a:ea typeface="DejaVu Sans"/>
              </a:rPr>
              <a:t>fi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Bourne Shell Scripts – Loops</a:t>
            </a:r>
            <a:endParaRPr b="0" lang="en-US" sz="4000" spc="-1" strike="noStrike">
              <a:latin typeface="Arial"/>
            </a:endParaRPr>
          </a:p>
        </p:txBody>
      </p:sp>
      <p:pic>
        <p:nvPicPr>
          <p:cNvPr id="395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396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397" name="CustomShape 2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98" name="CustomShape 3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399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400" name="TextShape 4"/>
          <p:cNvSpPr txBox="1"/>
          <p:nvPr/>
        </p:nvSpPr>
        <p:spPr>
          <a:xfrm>
            <a:off x="1028880" y="1621800"/>
            <a:ext cx="8136000" cy="4376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Loops – execute a command over and over again a specified number of times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Use a 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for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loop with a set of defined values 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Use a 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while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loop to run until a specified condition is no longer met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CHPC/UAMS – Computing 101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07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33cc"/>
                </a:solidFill>
                <a:latin typeface="Arial"/>
                <a:ea typeface="DejaVu Sans"/>
              </a:rPr>
              <a:t>#2 Text Editors and Shell Scripts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33cc"/>
                </a:solidFill>
                <a:latin typeface="Arial"/>
                <a:ea typeface="DejaVu Sans"/>
              </a:rPr>
              <a:t>Goal: to gain knowledge of some of the options for text editors and learn how to write and execute basic shell scripts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pic>
        <p:nvPicPr>
          <p:cNvPr id="108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09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10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11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12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Bourne Shell Scripts – Loops</a:t>
            </a:r>
            <a:endParaRPr b="0" lang="en-US" sz="4000" spc="-1" strike="noStrike">
              <a:latin typeface="Arial"/>
            </a:endParaRPr>
          </a:p>
        </p:txBody>
      </p:sp>
      <p:pic>
        <p:nvPicPr>
          <p:cNvPr id="402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403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404" name="CustomShape 2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405" name="CustomShape 3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406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407" name="TextShape 4"/>
          <p:cNvSpPr txBox="1"/>
          <p:nvPr/>
        </p:nvSpPr>
        <p:spPr>
          <a:xfrm>
            <a:off x="1028880" y="1621800"/>
            <a:ext cx="8136000" cy="4448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Loops – an example of a 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while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loop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[mtobias@login01 tmp]$ cat ~/tmp/countTo10.sh</a:t>
            </a: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#!/bin/sh</a:t>
            </a: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COUNTER=0</a:t>
            </a: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while [ $COUNTER –lt 10 ]</a:t>
            </a: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do</a:t>
            </a: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  </a:t>
            </a:r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echo $COUNTER</a:t>
            </a: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  </a:t>
            </a:r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COUNTER=`expr $COUNTER + 1`</a:t>
            </a: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done</a:t>
            </a: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* </a:t>
            </a:r>
            <a:r>
              <a:rPr b="0" lang="en-US" sz="1800" spc="-1" strike="noStrike">
                <a:solidFill>
                  <a:srgbClr val="000000"/>
                </a:solidFill>
                <a:latin typeface="Courier New"/>
                <a:ea typeface="DejaVu Sans"/>
              </a:rPr>
              <a:t>lt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 means less than in the example above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What is a typical workflow on the cluster?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14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Transfer your data onto the cluster from your local computer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Generate a “batch script” which will tell the system how to process your data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Transfer your results onto your local computer from the cluster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pic>
        <p:nvPicPr>
          <p:cNvPr id="115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16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17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18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19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Batch scripts and shell scripts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21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Batch scripts tell the system how to process your data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Before we get to batch scripts, we need to introduce shell scripts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Batch scripts are shell scripts with additional functionality (more on batch scripts next week)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pic>
        <p:nvPicPr>
          <p:cNvPr id="122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23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24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25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26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Shell Scripts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28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A text file with a series of Unix commands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Useful for automating a series of commands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Each shell has its own syntax, but all support programming structures like loops, conditionals, etc.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Powerful enough that it becomes possible to create what are essentially new commands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pic>
        <p:nvPicPr>
          <p:cNvPr id="129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30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31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32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33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Text Editors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35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Used to write and edit shell and batch scripts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Many types of text editors – some with a command line interface (CLI) and some with a graphical user interface (GUI)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Text editors with a CLI are tricky to learn, so this is a great time for text editor with a GUI!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pic>
        <p:nvPicPr>
          <p:cNvPr id="136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37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38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39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40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Text Editors - Windows Warning!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42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If you edit your script on a Windows system and transfer it to the cluster, you will have problems due to formatting errors!  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Windows terminates each line with both a line feed and carriage return, while UNIX just uses a line feed. 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pic>
        <p:nvPicPr>
          <p:cNvPr id="143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44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45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46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47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</TotalTime>
  <Application>LibreOffice/6.2.7.1$Linux_X86_64 LibreOffice_project/20$Build-1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2019-05-09T11:57:54Z</dcterms:created>
  <dc:creator/>
  <dc:description/>
  <dc:language>en-US</dc:language>
  <cp:lastModifiedBy/>
  <dcterms:modified xsi:type="dcterms:W3CDTF">2019-11-07T09:16:59Z</dcterms:modified>
  <cp:revision>41</cp:revision>
  <dc:subject/>
  <dc:title/>
</cp:coreProperties>
</file>